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76" r:id="rId2"/>
  </p:sldMasterIdLst>
  <p:notesMasterIdLst>
    <p:notesMasterId r:id="rId15"/>
  </p:notesMasterIdLst>
  <p:sldIdLst>
    <p:sldId id="256" r:id="rId3"/>
    <p:sldId id="258" r:id="rId4"/>
    <p:sldId id="257" r:id="rId5"/>
    <p:sldId id="291" r:id="rId6"/>
    <p:sldId id="265" r:id="rId7"/>
    <p:sldId id="284" r:id="rId8"/>
    <p:sldId id="267" r:id="rId9"/>
    <p:sldId id="306" r:id="rId10"/>
    <p:sldId id="276" r:id="rId11"/>
    <p:sldId id="272" r:id="rId12"/>
    <p:sldId id="286" r:id="rId13"/>
    <p:sldId id="289"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Calibri Light" panose="020F0302020204030204" pitchFamily="34" charset="0"/>
      <p:regular r:id="rId20"/>
      <p:italic r:id="rId21"/>
    </p:embeddedFont>
    <p:embeddedFont>
      <p:font typeface="Fira Sans" panose="020B0503050000020004" pitchFamily="34" charset="0"/>
      <p:regular r:id="rId22"/>
      <p:bold r:id="rId23"/>
      <p:italic r:id="rId24"/>
      <p:boldItalic r:id="rId25"/>
    </p:embeddedFont>
    <p:embeddedFont>
      <p:font typeface="Fira Sans Condensed SemiBold" panose="020B0603050000020004" pitchFamily="34" charset="0"/>
      <p:regular r:id="rId26"/>
      <p:bold r:id="rId27"/>
      <p:italic r:id="rId28"/>
      <p:boldItalic r:id="rId29"/>
    </p:embeddedFont>
    <p:embeddedFont>
      <p:font typeface="Fira Sans Extra Condensed" panose="020B0503050000020004" pitchFamily="34" charset="0"/>
      <p:regular r:id="rId30"/>
      <p:bold r:id="rId31"/>
      <p:italic r:id="rId32"/>
      <p:boldItalic r:id="rId33"/>
    </p:embeddedFont>
    <p:embeddedFont>
      <p:font typeface="Fira Sans Extra Condensed ExtraBold" panose="020B0604020202090204" charset="0"/>
      <p:bold r:id="rId34"/>
      <p:boldItalic r:id="rId35"/>
    </p:embeddedFont>
    <p:embeddedFont>
      <p:font typeface="Fira Sans Extra Condensed Medium" panose="020B0604020202090204" charset="0"/>
      <p:regular r:id="rId36"/>
      <p:bold r:id="rId37"/>
      <p:italic r:id="rId38"/>
      <p:boldItalic r:id="rId39"/>
    </p:embeddedFont>
    <p:embeddedFont>
      <p:font typeface="Fira Sans Extra Condensed SemiBold" panose="020B0604020202090204" charset="0"/>
      <p:regular r:id="rId40"/>
      <p:bold r:id="rId41"/>
      <p:italic r:id="rId42"/>
      <p:boldItalic r:id="rId43"/>
    </p:embeddedFont>
    <p:embeddedFont>
      <p:font typeface="Proxima Nova" panose="020B0604020202090204" charset="0"/>
      <p:regular r:id="rId44"/>
      <p:bold r:id="rId45"/>
      <p:italic r:id="rId46"/>
      <p:boldItalic r:id="rId47"/>
    </p:embeddedFont>
    <p:embeddedFont>
      <p:font typeface="Proxima Nova Semibold" panose="020B0604020202090204" charset="0"/>
      <p:regular r:id="rId48"/>
      <p:bold r:id="rId49"/>
      <p:boldItalic r:id="rId50"/>
    </p:embeddedFont>
    <p:embeddedFont>
      <p:font typeface="Roboto" panose="02000000000000000000" pitchFamily="2" charset="0"/>
      <p:regular r:id="rId51"/>
      <p:bold r:id="rId52"/>
      <p:italic r:id="rId53"/>
      <p:boldItalic r:id="rId54"/>
    </p:embeddedFont>
    <p:embeddedFont>
      <p:font typeface="Roboto Medium" panose="02000000000000000000" pitchFamily="2"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787" autoAdjust="0"/>
  </p:normalViewPr>
  <p:slideViewPr>
    <p:cSldViewPr snapToGrid="0">
      <p:cViewPr varScale="1">
        <p:scale>
          <a:sx n="100" d="100"/>
          <a:sy n="100" d="100"/>
        </p:scale>
        <p:origin x="188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font" Target="fonts/font24.fntdata"/><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font" Target="fonts/font27.fntdata"/><Relationship Id="rId47" Type="http://schemas.openxmlformats.org/officeDocument/2006/relationships/font" Target="fonts/font32.fntdata"/><Relationship Id="rId50" Type="http://schemas.openxmlformats.org/officeDocument/2006/relationships/font" Target="fonts/font35.fntdata"/><Relationship Id="rId55" Type="http://schemas.openxmlformats.org/officeDocument/2006/relationships/font" Target="fonts/font40.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font" Target="fonts/font26.fntdata"/><Relationship Id="rId54" Type="http://schemas.openxmlformats.org/officeDocument/2006/relationships/font" Target="fonts/font39.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font" Target="fonts/font25.fntdata"/><Relationship Id="rId45" Type="http://schemas.openxmlformats.org/officeDocument/2006/relationships/font" Target="fonts/font30.fntdata"/><Relationship Id="rId53" Type="http://schemas.openxmlformats.org/officeDocument/2006/relationships/font" Target="fonts/font38.fntdata"/><Relationship Id="rId58" Type="http://schemas.openxmlformats.org/officeDocument/2006/relationships/font" Target="fonts/font43.fntdata"/><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49" Type="http://schemas.openxmlformats.org/officeDocument/2006/relationships/font" Target="fonts/font34.fntdata"/><Relationship Id="rId57" Type="http://schemas.openxmlformats.org/officeDocument/2006/relationships/font" Target="fonts/font42.fntdata"/><Relationship Id="rId61"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4.fntdata"/><Relationship Id="rId31" Type="http://schemas.openxmlformats.org/officeDocument/2006/relationships/font" Target="fonts/font16.fntdata"/><Relationship Id="rId44" Type="http://schemas.openxmlformats.org/officeDocument/2006/relationships/font" Target="fonts/font29.fntdata"/><Relationship Id="rId52" Type="http://schemas.openxmlformats.org/officeDocument/2006/relationships/font" Target="fonts/font37.fntdata"/><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43" Type="http://schemas.openxmlformats.org/officeDocument/2006/relationships/font" Target="fonts/font28.fntdata"/><Relationship Id="rId48" Type="http://schemas.openxmlformats.org/officeDocument/2006/relationships/font" Target="fonts/font33.fntdata"/><Relationship Id="rId56" Type="http://schemas.openxmlformats.org/officeDocument/2006/relationships/font" Target="fonts/font41.fntdata"/><Relationship Id="rId8" Type="http://schemas.openxmlformats.org/officeDocument/2006/relationships/slide" Target="slides/slide6.xml"/><Relationship Id="rId51" Type="http://schemas.openxmlformats.org/officeDocument/2006/relationships/font" Target="fonts/font3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 Id="rId46" Type="http://schemas.openxmlformats.org/officeDocument/2006/relationships/font" Target="fonts/font31.fntdata"/><Relationship Id="rId59" Type="http://schemas.openxmlformats.org/officeDocument/2006/relationships/presProps" Target="presProps.xml"/></Relationships>
</file>

<file path=ppt/media/hdphoto1.wdp>
</file>

<file path=ppt/media/image1.png>
</file>

<file path=ppt/media/image10.png>
</file>

<file path=ppt/media/image11.jpe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a502d2014c_3_2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a502d2014c_3_2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2"/>
        <p:cNvGrpSpPr/>
        <p:nvPr/>
      </p:nvGrpSpPr>
      <p:grpSpPr>
        <a:xfrm>
          <a:off x="0" y="0"/>
          <a:ext cx="0" cy="0"/>
          <a:chOff x="0" y="0"/>
          <a:chExt cx="0" cy="0"/>
        </a:xfrm>
      </p:grpSpPr>
      <p:sp>
        <p:nvSpPr>
          <p:cNvPr id="3743" name="Google Shape;3743;g925c029c67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4" name="Google Shape;3744;g925c029c67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a502d2014c_3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a502d2014c_3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a4871f8ddf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a4871f8ddf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
        <p:cNvGrpSpPr/>
        <p:nvPr/>
      </p:nvGrpSpPr>
      <p:grpSpPr>
        <a:xfrm>
          <a:off x="0" y="0"/>
          <a:ext cx="0" cy="0"/>
          <a:chOff x="0" y="0"/>
          <a:chExt cx="0" cy="0"/>
        </a:xfrm>
      </p:grpSpPr>
      <p:sp>
        <p:nvSpPr>
          <p:cNvPr id="1053" name="Google Shape;1053;gac16db6928_0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4" name="Google Shape;1054;gac16db6928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0"/>
        <p:cNvGrpSpPr/>
        <p:nvPr/>
      </p:nvGrpSpPr>
      <p:grpSpPr>
        <a:xfrm>
          <a:off x="0" y="0"/>
          <a:ext cx="0" cy="0"/>
          <a:chOff x="0" y="0"/>
          <a:chExt cx="0" cy="0"/>
        </a:xfrm>
      </p:grpSpPr>
      <p:sp>
        <p:nvSpPr>
          <p:cNvPr id="3491" name="Google Shape;3491;gac43a48afa_0_2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2" name="Google Shape;3492;gac43a48afa_0_2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ac16db6928_0_19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ac16db6928_0_19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2"/>
        <p:cNvGrpSpPr/>
        <p:nvPr/>
      </p:nvGrpSpPr>
      <p:grpSpPr>
        <a:xfrm>
          <a:off x="0" y="0"/>
          <a:ext cx="0" cy="0"/>
          <a:chOff x="0" y="0"/>
          <a:chExt cx="0" cy="0"/>
        </a:xfrm>
      </p:grpSpPr>
      <p:sp>
        <p:nvSpPr>
          <p:cNvPr id="2173" name="Google Shape;2173;gac16db6928_0_4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4" name="Google Shape;2174;gac16db6928_0_4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6"/>
        <p:cNvGrpSpPr/>
        <p:nvPr/>
      </p:nvGrpSpPr>
      <p:grpSpPr>
        <a:xfrm>
          <a:off x="0" y="0"/>
          <a:ext cx="0" cy="0"/>
          <a:chOff x="0" y="0"/>
          <a:chExt cx="0" cy="0"/>
        </a:xfrm>
      </p:grpSpPr>
      <p:sp>
        <p:nvSpPr>
          <p:cNvPr id="1877" name="Google Shape;1877;gac16db6928_0_3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8" name="Google Shape;1878;gac16db6928_0_3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0"/>
        <p:cNvGrpSpPr/>
        <p:nvPr/>
      </p:nvGrpSpPr>
      <p:grpSpPr>
        <a:xfrm>
          <a:off x="0" y="0"/>
          <a:ext cx="0" cy="0"/>
          <a:chOff x="0" y="0"/>
          <a:chExt cx="0" cy="0"/>
        </a:xfrm>
      </p:grpSpPr>
      <p:sp>
        <p:nvSpPr>
          <p:cNvPr id="3661" name="Google Shape;3661;gac43a48afa_0_3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2" name="Google Shape;3662;gac43a48afa_0_3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75B8481-C9B5-4166-9875-3CF18FB66754}" type="datetimeFigureOut">
              <a:rPr lang="vi-VN" smtClean="0"/>
              <a:t>25/10/2023</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C15E2445-23DA-4D79-809E-54C8573EFE7D}" type="slidenum">
              <a:rPr lang="vi-VN" smtClean="0"/>
              <a:t>‹#›</a:t>
            </a:fld>
            <a:endParaRPr lang="vi-VN"/>
          </a:p>
        </p:txBody>
      </p:sp>
    </p:spTree>
    <p:extLst>
      <p:ext uri="{BB962C8B-B14F-4D97-AF65-F5344CB8AC3E}">
        <p14:creationId xmlns:p14="http://schemas.microsoft.com/office/powerpoint/2010/main" val="374193777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5B8481-C9B5-4166-9875-3CF18FB66754}" type="datetimeFigureOut">
              <a:rPr lang="vi-VN" smtClean="0"/>
              <a:t>25/10/2023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C15E2445-23DA-4D79-809E-54C8573EFE7D}" type="slidenum">
              <a:rPr lang="vi-VN" smtClean="0"/>
              <a:t>‹#›</a:t>
            </a:fld>
            <a:endParaRPr lang="vi-VN"/>
          </a:p>
        </p:txBody>
      </p:sp>
    </p:spTree>
    <p:extLst>
      <p:ext uri="{BB962C8B-B14F-4D97-AF65-F5344CB8AC3E}">
        <p14:creationId xmlns:p14="http://schemas.microsoft.com/office/powerpoint/2010/main" val="294389053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5B8481-C9B5-4166-9875-3CF18FB66754}" type="datetimeFigureOut">
              <a:rPr lang="vi-VN" smtClean="0"/>
              <a:t>25/10/2023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C15E2445-23DA-4D79-809E-54C8573EFE7D}" type="slidenum">
              <a:rPr lang="vi-VN" smtClean="0"/>
              <a:t>‹#›</a:t>
            </a:fld>
            <a:endParaRPr lang="vi-VN"/>
          </a:p>
        </p:txBody>
      </p:sp>
    </p:spTree>
    <p:extLst>
      <p:ext uri="{BB962C8B-B14F-4D97-AF65-F5344CB8AC3E}">
        <p14:creationId xmlns:p14="http://schemas.microsoft.com/office/powerpoint/2010/main" val="371977377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6108996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7" name="Google Shape;1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099598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5B8481-C9B5-4166-9875-3CF18FB66754}" type="datetimeFigureOut">
              <a:rPr lang="vi-VN" smtClean="0"/>
              <a:t>25/10/2023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C15E2445-23DA-4D79-809E-54C8573EFE7D}" type="slidenum">
              <a:rPr lang="vi-VN" smtClean="0"/>
              <a:t>‹#›</a:t>
            </a:fld>
            <a:endParaRPr lang="vi-VN"/>
          </a:p>
        </p:txBody>
      </p:sp>
    </p:spTree>
    <p:extLst>
      <p:ext uri="{BB962C8B-B14F-4D97-AF65-F5344CB8AC3E}">
        <p14:creationId xmlns:p14="http://schemas.microsoft.com/office/powerpoint/2010/main" val="236621117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5B8481-C9B5-4166-9875-3CF18FB66754}" type="datetimeFigureOut">
              <a:rPr lang="vi-VN" smtClean="0"/>
              <a:t>25/10/2023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C15E2445-23DA-4D79-809E-54C8573EFE7D}" type="slidenum">
              <a:rPr lang="vi-VN" smtClean="0"/>
              <a:t>‹#›</a:t>
            </a:fld>
            <a:endParaRPr lang="vi-VN"/>
          </a:p>
        </p:txBody>
      </p:sp>
    </p:spTree>
    <p:extLst>
      <p:ext uri="{BB962C8B-B14F-4D97-AF65-F5344CB8AC3E}">
        <p14:creationId xmlns:p14="http://schemas.microsoft.com/office/powerpoint/2010/main" val="47557072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75B8481-C9B5-4166-9875-3CF18FB66754}" type="datetimeFigureOut">
              <a:rPr lang="vi-VN" smtClean="0"/>
              <a:t>25/10/2023</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C15E2445-23DA-4D79-809E-54C8573EFE7D}" type="slidenum">
              <a:rPr lang="vi-VN" smtClean="0"/>
              <a:t>‹#›</a:t>
            </a:fld>
            <a:endParaRPr lang="vi-VN"/>
          </a:p>
        </p:txBody>
      </p:sp>
    </p:spTree>
    <p:extLst>
      <p:ext uri="{BB962C8B-B14F-4D97-AF65-F5344CB8AC3E}">
        <p14:creationId xmlns:p14="http://schemas.microsoft.com/office/powerpoint/2010/main" val="339990903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75B8481-C9B5-4166-9875-3CF18FB66754}" type="datetimeFigureOut">
              <a:rPr lang="vi-VN" smtClean="0"/>
              <a:t>25/10/2023</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C15E2445-23DA-4D79-809E-54C8573EFE7D}" type="slidenum">
              <a:rPr lang="vi-VN" smtClean="0"/>
              <a:t>‹#›</a:t>
            </a:fld>
            <a:endParaRPr lang="vi-VN"/>
          </a:p>
        </p:txBody>
      </p:sp>
    </p:spTree>
    <p:extLst>
      <p:ext uri="{BB962C8B-B14F-4D97-AF65-F5344CB8AC3E}">
        <p14:creationId xmlns:p14="http://schemas.microsoft.com/office/powerpoint/2010/main" val="146936515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5B8481-C9B5-4166-9875-3CF18FB66754}" type="datetimeFigureOut">
              <a:rPr lang="vi-VN" smtClean="0"/>
              <a:t>25/10/2023</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C15E2445-23DA-4D79-809E-54C8573EFE7D}" type="slidenum">
              <a:rPr lang="vi-VN" smtClean="0"/>
              <a:t>‹#›</a:t>
            </a:fld>
            <a:endParaRPr lang="vi-VN"/>
          </a:p>
        </p:txBody>
      </p:sp>
    </p:spTree>
    <p:extLst>
      <p:ext uri="{BB962C8B-B14F-4D97-AF65-F5344CB8AC3E}">
        <p14:creationId xmlns:p14="http://schemas.microsoft.com/office/powerpoint/2010/main" val="276662583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75B8481-C9B5-4166-9875-3CF18FB66754}" type="datetimeFigureOut">
              <a:rPr lang="vi-VN" smtClean="0"/>
              <a:t>25/10/2023</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C15E2445-23DA-4D79-809E-54C8573EFE7D}" type="slidenum">
              <a:rPr lang="vi-VN" smtClean="0"/>
              <a:t>‹#›</a:t>
            </a:fld>
            <a:endParaRPr lang="vi-VN"/>
          </a:p>
        </p:txBody>
      </p:sp>
    </p:spTree>
    <p:extLst>
      <p:ext uri="{BB962C8B-B14F-4D97-AF65-F5344CB8AC3E}">
        <p14:creationId xmlns:p14="http://schemas.microsoft.com/office/powerpoint/2010/main" val="85471269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5B8481-C9B5-4166-9875-3CF18FB66754}" type="datetimeFigureOut">
              <a:rPr lang="vi-VN" smtClean="0"/>
              <a:t>25/10/2023</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87403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75B8481-C9B5-4166-9875-3CF18FB66754}" type="datetimeFigureOut">
              <a:rPr lang="vi-VN" smtClean="0"/>
              <a:t>25/10/2023</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C15E2445-23DA-4D79-809E-54C8573EFE7D}" type="slidenum">
              <a:rPr lang="vi-VN" smtClean="0"/>
              <a:t>‹#›</a:t>
            </a:fld>
            <a:endParaRPr lang="vi-VN"/>
          </a:p>
        </p:txBody>
      </p:sp>
    </p:spTree>
    <p:extLst>
      <p:ext uri="{BB962C8B-B14F-4D97-AF65-F5344CB8AC3E}">
        <p14:creationId xmlns:p14="http://schemas.microsoft.com/office/powerpoint/2010/main" val="275823560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7"/>
        <p:cNvGrpSpPr/>
        <p:nvPr/>
      </p:nvGrpSpPr>
      <p:grpSpPr>
        <a:xfrm>
          <a:off x="0" y="0"/>
          <a:ext cx="0" cy="0"/>
          <a:chOff x="0" y="0"/>
          <a:chExt cx="0" cy="0"/>
        </a:xfrm>
      </p:grpSpPr>
      <p:sp>
        <p:nvSpPr>
          <p:cNvPr id="48" name="Google Shape;48;p1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9" name="Google Shape;49;p1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C764DE79-268F-4C1A-8933-263129D2AF90}" type="datetimeFigureOut">
              <a:rPr lang="en-US"/>
              <a:t>10/25/2023</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48F63A3B-78C7-47BE-AE5E-E10140E04643}" type="slidenum">
              <a:rPr lang="en-US"/>
              <a:t>‹#›</a:t>
            </a:fld>
            <a:endParaRPr lang="en-US"/>
          </a:p>
        </p:txBody>
      </p:sp>
    </p:spTree>
    <p:extLst>
      <p:ext uri="{BB962C8B-B14F-4D97-AF65-F5344CB8AC3E}">
        <p14:creationId xmlns:p14="http://schemas.microsoft.com/office/powerpoint/2010/main" val="325084664"/>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hyperlink" Target="https://docs.google.com/spreadsheets/d/1awZj7TO2CFvLG2zMNikiFXIwoi5IzQe-4tRbNCu3Jr4/copy"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5"/>
          <p:cNvSpPr/>
          <p:nvPr/>
        </p:nvSpPr>
        <p:spPr>
          <a:xfrm>
            <a:off x="-1911209" y="-586306"/>
            <a:ext cx="6267300" cy="6267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5"/>
          <p:cNvSpPr txBox="1">
            <a:spLocks noGrp="1"/>
          </p:cNvSpPr>
          <p:nvPr>
            <p:ph type="ctrTitle"/>
          </p:nvPr>
        </p:nvSpPr>
        <p:spPr>
          <a:xfrm>
            <a:off x="4356091" y="1578228"/>
            <a:ext cx="4829472" cy="143439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000" b="1"/>
              <a:t>Tìm hiểu về các sản phẩm về cloud như AWS, Azure,GCP</a:t>
            </a:r>
            <a:endParaRPr lang="en-US" sz="2000"/>
          </a:p>
        </p:txBody>
      </p:sp>
      <p:sp>
        <p:nvSpPr>
          <p:cNvPr id="71" name="Google Shape;71;p15"/>
          <p:cNvSpPr/>
          <p:nvPr/>
        </p:nvSpPr>
        <p:spPr>
          <a:xfrm>
            <a:off x="3441414" y="442053"/>
            <a:ext cx="828600" cy="828600"/>
          </a:xfrm>
          <a:prstGeom prst="ellipse">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3441414" y="3884400"/>
            <a:ext cx="828600" cy="828600"/>
          </a:xfrm>
          <a:prstGeom prst="ellipse">
            <a:avLst/>
          </a:prstGeom>
          <a:solidFill>
            <a:schemeClr val="lt1"/>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3908216" y="2184028"/>
            <a:ext cx="828600" cy="828600"/>
          </a:xfrm>
          <a:prstGeom prst="ellipse">
            <a:avLst/>
          </a:pr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15"/>
          <p:cNvGrpSpPr/>
          <p:nvPr/>
        </p:nvGrpSpPr>
        <p:grpSpPr>
          <a:xfrm>
            <a:off x="3659787" y="4140197"/>
            <a:ext cx="457191" cy="413228"/>
            <a:chOff x="6099375" y="2456075"/>
            <a:chExt cx="337684" cy="314194"/>
          </a:xfrm>
        </p:grpSpPr>
        <p:sp>
          <p:nvSpPr>
            <p:cNvPr id="75" name="Google Shape;75;p1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15"/>
          <p:cNvGrpSpPr/>
          <p:nvPr/>
        </p:nvGrpSpPr>
        <p:grpSpPr>
          <a:xfrm>
            <a:off x="3695693" y="665680"/>
            <a:ext cx="320042" cy="426717"/>
            <a:chOff x="5194002" y="1511297"/>
            <a:chExt cx="259605" cy="346024"/>
          </a:xfrm>
        </p:grpSpPr>
        <p:sp>
          <p:nvSpPr>
            <p:cNvPr id="78" name="Google Shape;78;p1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15"/>
          <p:cNvGrpSpPr/>
          <p:nvPr/>
        </p:nvGrpSpPr>
        <p:grpSpPr>
          <a:xfrm>
            <a:off x="4159988" y="2365177"/>
            <a:ext cx="440523" cy="429754"/>
            <a:chOff x="7582307" y="1499934"/>
            <a:chExt cx="369133" cy="360411"/>
          </a:xfrm>
        </p:grpSpPr>
        <p:sp>
          <p:nvSpPr>
            <p:cNvPr id="83" name="Google Shape;83;p15"/>
            <p:cNvSpPr/>
            <p:nvPr/>
          </p:nvSpPr>
          <p:spPr>
            <a:xfrm>
              <a:off x="7582307"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7750177"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Icon&#10;&#10;Description automatically generated">
            <a:extLst>
              <a:ext uri="{FF2B5EF4-FFF2-40B4-BE49-F238E27FC236}">
                <a16:creationId xmlns:a16="http://schemas.microsoft.com/office/drawing/2014/main" id="{ECE53A87-FD95-CC8C-7728-CEB7E7C99155}"/>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000" b="92955" l="10000" r="90000">
                        <a14:foregroundMark x1="39222" y1="12500" x2="39222" y2="12500"/>
                        <a14:foregroundMark x1="37889" y1="21591" x2="42333" y2="15682"/>
                        <a14:foregroundMark x1="46000" y1="10227" x2="52000" y2="10227"/>
                        <a14:foregroundMark x1="46444" y1="5000" x2="49556" y2="5455"/>
                        <a14:foregroundMark x1="50667" y1="34091" x2="50889" y2="40909"/>
                        <a14:foregroundMark x1="47111" y1="35227" x2="50889" y2="38636"/>
                        <a14:foregroundMark x1="51556" y1="40227" x2="52111" y2="39545"/>
                        <a14:foregroundMark x1="47000" y1="52500" x2="41889" y2="26591"/>
                        <a14:foregroundMark x1="41889" y1="26591" x2="58000" y2="33409"/>
                        <a14:foregroundMark x1="58000" y1="33409" x2="53222" y2="44773"/>
                        <a14:foregroundMark x1="50444" y1="49318" x2="54556" y2="35227"/>
                        <a14:foregroundMark x1="14222" y1="82727" x2="14222" y2="82727"/>
                        <a14:foregroundMark x1="73444" y1="85455" x2="73444" y2="85455"/>
                        <a14:foregroundMark x1="18365" y1="86136" x2="18444" y2="86571"/>
                        <a14:foregroundMark x1="17658" y1="82241" x2="18365" y2="86136"/>
                        <a14:foregroundMark x1="17333" y1="80455" x2="17591" y2="81878"/>
                        <a14:foregroundMark x1="17333" y1="82727" x2="15889" y2="86136"/>
                        <a14:foregroundMark x1="17241" y1="83952" x2="16556" y2="85455"/>
                        <a14:foregroundMark x1="18111" y1="82045" x2="17444" y2="83509"/>
                        <a14:foregroundMark x1="22667" y1="91364" x2="53556" y2="88636"/>
                        <a14:foregroundMark x1="53556" y1="88636" x2="63778" y2="90227"/>
                        <a14:foregroundMark x1="68444" y1="90227" x2="83000" y2="90000"/>
                        <a14:foregroundMark x1="83000" y1="90000" x2="83889" y2="90000"/>
                        <a14:foregroundMark x1="64000" y1="88409" x2="73111" y2="90000"/>
                        <a14:foregroundMark x1="79556" y1="88409" x2="86222" y2="90227"/>
                        <a14:foregroundMark x1="17445" y1="82747" x2="17111" y2="82727"/>
                        <a14:foregroundMark x1="82222" y1="86591" x2="17571" y2="82754"/>
                        <a14:foregroundMark x1="22111" y1="88409" x2="38667" y2="92955"/>
                        <a14:foregroundMark x1="38667" y1="92955" x2="24778" y2="88636"/>
                        <a14:foregroundMark x1="24778" y1="88636" x2="24556" y2="87955"/>
                        <a14:foregroundMark x1="35444" y1="32273" x2="53778" y2="9773"/>
                        <a14:foregroundMark x1="53778" y1="9773" x2="37111" y2="18182"/>
                        <a14:foregroundMark x1="37111" y1="18182" x2="58778" y2="5455"/>
                        <a14:foregroundMark x1="58778" y1="5455" x2="59222" y2="5455"/>
                        <a14:foregroundMark x1="58444" y1="10682" x2="45333" y2="23636"/>
                        <a14:foregroundMark x1="45333" y1="23636" x2="65667" y2="41818"/>
                        <a14:foregroundMark x1="65667" y1="41818" x2="56556" y2="35227"/>
                        <a14:foregroundMark x1="22333" y1="91364" x2="14556" y2="85455"/>
                        <a14:foregroundMark x1="23222" y1="87955" x2="22000" y2="89545"/>
                        <a14:backgroundMark x1="17255" y1="84044" x2="17333" y2="83409"/>
                      </a14:backgroundRemoval>
                    </a14:imgEffect>
                  </a14:imgLayer>
                </a14:imgProps>
              </a:ext>
            </a:extLst>
          </a:blip>
          <a:stretch>
            <a:fillRect/>
          </a:stretch>
        </p:blipFill>
        <p:spPr>
          <a:xfrm>
            <a:off x="-181674" y="364427"/>
            <a:ext cx="2978060" cy="1455940"/>
          </a:xfrm>
          <a:prstGeom prst="rect">
            <a:avLst/>
          </a:prstGeom>
        </p:spPr>
      </p:pic>
      <p:pic>
        <p:nvPicPr>
          <p:cNvPr id="2" name="Picture 1">
            <a:extLst>
              <a:ext uri="{FF2B5EF4-FFF2-40B4-BE49-F238E27FC236}">
                <a16:creationId xmlns:a16="http://schemas.microsoft.com/office/drawing/2014/main" id="{99DF04BE-8FD0-EC25-0F21-0D0BCC98AD7E}"/>
              </a:ext>
            </a:extLst>
          </p:cNvPr>
          <p:cNvPicPr>
            <a:picLocks noChangeAspect="1"/>
          </p:cNvPicPr>
          <p:nvPr/>
        </p:nvPicPr>
        <p:blipFill>
          <a:blip r:embed="rId5"/>
          <a:stretch>
            <a:fillRect/>
          </a:stretch>
        </p:blipFill>
        <p:spPr>
          <a:xfrm>
            <a:off x="1637129" y="1730264"/>
            <a:ext cx="2240394" cy="1280225"/>
          </a:xfrm>
          <a:prstGeom prst="rect">
            <a:avLst/>
          </a:prstGeom>
        </p:spPr>
      </p:pic>
      <p:pic>
        <p:nvPicPr>
          <p:cNvPr id="1026" name="Picture 2" descr="AWS - Presidio">
            <a:extLst>
              <a:ext uri="{FF2B5EF4-FFF2-40B4-BE49-F238E27FC236}">
                <a16:creationId xmlns:a16="http://schemas.microsoft.com/office/drawing/2014/main" id="{49807B9D-72E5-6CA5-024B-C1FE3F5CE85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1516" y="3170064"/>
            <a:ext cx="2724150" cy="1676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9"/>
        <p:cNvGrpSpPr/>
        <p:nvPr/>
      </p:nvGrpSpPr>
      <p:grpSpPr>
        <a:xfrm>
          <a:off x="0" y="0"/>
          <a:ext cx="0" cy="0"/>
          <a:chOff x="0" y="0"/>
          <a:chExt cx="0" cy="0"/>
        </a:xfrm>
      </p:grpSpPr>
      <p:sp>
        <p:nvSpPr>
          <p:cNvPr id="1880" name="Google Shape;1880;p31"/>
          <p:cNvSpPr/>
          <p:nvPr/>
        </p:nvSpPr>
        <p:spPr>
          <a:xfrm>
            <a:off x="457200" y="3083300"/>
            <a:ext cx="8229600" cy="1185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1"/>
          <p:cNvSpPr/>
          <p:nvPr/>
        </p:nvSpPr>
        <p:spPr>
          <a:xfrm>
            <a:off x="457200" y="1506525"/>
            <a:ext cx="8229600" cy="1185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1"/>
          <p:cNvSpPr txBox="1"/>
          <p:nvPr/>
        </p:nvSpPr>
        <p:spPr>
          <a:xfrm>
            <a:off x="5409499" y="1584043"/>
            <a:ext cx="2356064" cy="280781"/>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800" err="1"/>
              <a:t>Lưu</a:t>
            </a:r>
            <a:r>
              <a:rPr lang="en-US" sz="1800"/>
              <a:t> </a:t>
            </a:r>
            <a:r>
              <a:rPr lang="en-US" sz="1800" err="1"/>
              <a:t>trữ</a:t>
            </a:r>
            <a:r>
              <a:rPr lang="en-US" sz="1800"/>
              <a:t> </a:t>
            </a:r>
            <a:r>
              <a:rPr lang="en-US" sz="1800" err="1"/>
              <a:t>liên</a:t>
            </a:r>
            <a:r>
              <a:rPr lang="en-US" sz="1800"/>
              <a:t> </a:t>
            </a:r>
            <a:r>
              <a:rPr lang="en-US" sz="1800" err="1"/>
              <a:t>tục</a:t>
            </a:r>
            <a:endParaRPr sz="1800" b="1">
              <a:solidFill>
                <a:schemeClr val="accent3"/>
              </a:solidFill>
              <a:latin typeface="Fira Sans"/>
              <a:ea typeface="Fira Sans"/>
              <a:cs typeface="Fira Sans"/>
              <a:sym typeface="Fira Sans"/>
            </a:endParaRPr>
          </a:p>
        </p:txBody>
      </p:sp>
      <p:sp>
        <p:nvSpPr>
          <p:cNvPr id="1883" name="Google Shape;1883;p31"/>
          <p:cNvSpPr txBox="1"/>
          <p:nvPr/>
        </p:nvSpPr>
        <p:spPr>
          <a:xfrm>
            <a:off x="5909162" y="3259014"/>
            <a:ext cx="1958713" cy="222151"/>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800"/>
              <a:t>Drive Enterprise</a:t>
            </a:r>
            <a:endParaRPr sz="1800" b="1">
              <a:solidFill>
                <a:schemeClr val="accent5"/>
              </a:solidFill>
              <a:latin typeface="Fira Sans"/>
              <a:ea typeface="Fira Sans"/>
              <a:cs typeface="Fira Sans"/>
              <a:sym typeface="Fira Sans"/>
            </a:endParaRPr>
          </a:p>
        </p:txBody>
      </p:sp>
      <p:sp>
        <p:nvSpPr>
          <p:cNvPr id="1884" name="Google Shape;1884;p31"/>
          <p:cNvSpPr txBox="1"/>
          <p:nvPr/>
        </p:nvSpPr>
        <p:spPr>
          <a:xfrm>
            <a:off x="5459653" y="2049825"/>
            <a:ext cx="2305910" cy="456699"/>
          </a:xfrm>
          <a:prstGeom prst="rect">
            <a:avLst/>
          </a:prstGeom>
          <a:noFill/>
          <a:ln>
            <a:noFill/>
          </a:ln>
        </p:spPr>
        <p:txBody>
          <a:bodyPr spcFirstLastPara="1" wrap="square" lIns="91425" tIns="91425" rIns="91425" bIns="91425" anchor="ctr" anchorCtr="0">
            <a:noAutofit/>
          </a:bodyPr>
          <a:lstStyle/>
          <a:p>
            <a:pPr algn="r">
              <a:buClr>
                <a:schemeClr val="dk1"/>
              </a:buClr>
              <a:buSzPts val="1100"/>
            </a:pPr>
            <a:r>
              <a:rPr lang="en-US" sz="1200" err="1"/>
              <a:t>Sử</a:t>
            </a:r>
            <a:r>
              <a:rPr lang="en-US" sz="1200"/>
              <a:t> </a:t>
            </a:r>
            <a:r>
              <a:rPr lang="en-US" sz="1200" err="1"/>
              <a:t>dụng</a:t>
            </a:r>
            <a:r>
              <a:rPr lang="en-US" sz="1200"/>
              <a:t> </a:t>
            </a:r>
            <a:r>
              <a:rPr lang="en-US" sz="1200" err="1"/>
              <a:t>lưu</a:t>
            </a:r>
            <a:r>
              <a:rPr lang="en-US" sz="1200"/>
              <a:t> </a:t>
            </a:r>
            <a:r>
              <a:rPr lang="en-US" sz="1200" err="1"/>
              <a:t>trữ</a:t>
            </a:r>
            <a:r>
              <a:rPr lang="en-US" sz="1200"/>
              <a:t> </a:t>
            </a:r>
            <a:r>
              <a:rPr lang="en-US" sz="1200" err="1"/>
              <a:t>khối</a:t>
            </a:r>
            <a:r>
              <a:rPr lang="en-US" sz="1200"/>
              <a:t>, </a:t>
            </a:r>
            <a:r>
              <a:rPr lang="en-US" sz="1200" err="1"/>
              <a:t>sao</a:t>
            </a:r>
            <a:r>
              <a:rPr lang="en-US" sz="1200"/>
              <a:t> </a:t>
            </a:r>
            <a:r>
              <a:rPr lang="en-US" sz="1200" err="1"/>
              <a:t>lưu</a:t>
            </a:r>
            <a:r>
              <a:rPr lang="en-US" sz="1200"/>
              <a:t> </a:t>
            </a:r>
            <a:r>
              <a:rPr lang="en-US" sz="1200" err="1"/>
              <a:t>nhanh</a:t>
            </a:r>
            <a:r>
              <a:rPr lang="en-US" sz="1200"/>
              <a:t> </a:t>
            </a:r>
            <a:r>
              <a:rPr lang="en-US" sz="1200" err="1"/>
              <a:t>chóng</a:t>
            </a:r>
            <a:r>
              <a:rPr lang="en-US" sz="1200"/>
              <a:t> </a:t>
            </a:r>
            <a:r>
              <a:rPr lang="en-US" sz="1200" err="1"/>
              <a:t>và</a:t>
            </a:r>
            <a:r>
              <a:rPr lang="en-US" sz="1200"/>
              <a:t> </a:t>
            </a:r>
            <a:r>
              <a:rPr lang="en-US" sz="1200" err="1"/>
              <a:t>hỗ</a:t>
            </a:r>
            <a:r>
              <a:rPr lang="en-US" sz="1200"/>
              <a:t> </a:t>
            </a:r>
            <a:r>
              <a:rPr lang="en-US" sz="1200" err="1"/>
              <a:t>trợ</a:t>
            </a:r>
            <a:r>
              <a:rPr lang="en-US" sz="1200"/>
              <a:t> </a:t>
            </a:r>
            <a:r>
              <a:rPr lang="en-US" sz="1200" err="1"/>
              <a:t>người</a:t>
            </a:r>
            <a:r>
              <a:rPr lang="en-US" sz="1200"/>
              <a:t> </a:t>
            </a:r>
            <a:r>
              <a:rPr lang="en-US" sz="1200" err="1"/>
              <a:t>đọc</a:t>
            </a:r>
            <a:r>
              <a:rPr lang="en-US" sz="1200"/>
              <a:t> </a:t>
            </a:r>
            <a:r>
              <a:rPr lang="en-US" sz="1200" err="1"/>
              <a:t>đồng</a:t>
            </a:r>
            <a:r>
              <a:rPr lang="en-US" sz="1200"/>
              <a:t> </a:t>
            </a:r>
            <a:r>
              <a:rPr lang="en-US" sz="1200" err="1"/>
              <a:t>thời</a:t>
            </a:r>
            <a:r>
              <a:rPr lang="en-US" sz="1200"/>
              <a:t>.</a:t>
            </a:r>
          </a:p>
          <a:p>
            <a:pPr marL="0" lvl="0" indent="0" algn="r" rtl="0">
              <a:spcBef>
                <a:spcPts val="0"/>
              </a:spcBef>
              <a:spcAft>
                <a:spcPts val="0"/>
              </a:spcAft>
              <a:buClr>
                <a:schemeClr val="dk1"/>
              </a:buClr>
              <a:buSzPts val="1100"/>
              <a:buFont typeface="Arial"/>
              <a:buNone/>
            </a:pPr>
            <a:endParaRPr lang="en-US" sz="1200">
              <a:solidFill>
                <a:schemeClr val="dk1"/>
              </a:solidFill>
              <a:latin typeface="Roboto"/>
              <a:ea typeface="Roboto"/>
              <a:cs typeface="Roboto"/>
              <a:sym typeface="Roboto"/>
            </a:endParaRPr>
          </a:p>
        </p:txBody>
      </p:sp>
      <p:sp>
        <p:nvSpPr>
          <p:cNvPr id="1885" name="Google Shape;1885;p31"/>
          <p:cNvSpPr txBox="1"/>
          <p:nvPr/>
        </p:nvSpPr>
        <p:spPr>
          <a:xfrm>
            <a:off x="5409498" y="3533450"/>
            <a:ext cx="2543375" cy="57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200" err="1"/>
              <a:t>Một</a:t>
            </a:r>
            <a:r>
              <a:rPr lang="en-US" sz="1200"/>
              <a:t> </a:t>
            </a:r>
            <a:r>
              <a:rPr lang="en-US" sz="1200" err="1"/>
              <a:t>không</a:t>
            </a:r>
            <a:r>
              <a:rPr lang="en-US" sz="1200"/>
              <a:t> </a:t>
            </a:r>
            <a:r>
              <a:rPr lang="en-US" sz="1200" err="1"/>
              <a:t>gian</a:t>
            </a:r>
            <a:r>
              <a:rPr lang="en-US" sz="1200"/>
              <a:t> </a:t>
            </a:r>
            <a:r>
              <a:rPr lang="en-US" sz="1200" err="1"/>
              <a:t>hợp</a:t>
            </a:r>
            <a:r>
              <a:rPr lang="en-US" sz="1200"/>
              <a:t> </a:t>
            </a:r>
            <a:r>
              <a:rPr lang="en-US" sz="1200" err="1"/>
              <a:t>tác</a:t>
            </a:r>
            <a:r>
              <a:rPr lang="en-US" sz="1200"/>
              <a:t> </a:t>
            </a:r>
            <a:r>
              <a:rPr lang="en-US" sz="1200" err="1"/>
              <a:t>để</a:t>
            </a:r>
            <a:r>
              <a:rPr lang="en-US" sz="1200"/>
              <a:t> </a:t>
            </a:r>
            <a:r>
              <a:rPr lang="en-US" sz="1200" err="1"/>
              <a:t>lưu</a:t>
            </a:r>
            <a:r>
              <a:rPr lang="en-US" sz="1200"/>
              <a:t> </a:t>
            </a:r>
            <a:r>
              <a:rPr lang="en-US" sz="1200" err="1"/>
              <a:t>trữ</a:t>
            </a:r>
            <a:r>
              <a:rPr lang="en-US" sz="1200"/>
              <a:t>, chia </a:t>
            </a:r>
            <a:r>
              <a:rPr lang="en-US" sz="1200" err="1"/>
              <a:t>sẻ</a:t>
            </a:r>
            <a:r>
              <a:rPr lang="en-US" sz="1200"/>
              <a:t> </a:t>
            </a:r>
            <a:r>
              <a:rPr lang="en-US" sz="1200" err="1"/>
              <a:t>và</a:t>
            </a:r>
            <a:r>
              <a:rPr lang="en-US" sz="1200"/>
              <a:t> </a:t>
            </a:r>
            <a:r>
              <a:rPr lang="en-US" sz="1200" err="1"/>
              <a:t>chỉnh</a:t>
            </a:r>
            <a:r>
              <a:rPr lang="en-US" sz="1200"/>
              <a:t> </a:t>
            </a:r>
            <a:r>
              <a:rPr lang="en-US" sz="1200" err="1"/>
              <a:t>sửa</a:t>
            </a:r>
            <a:r>
              <a:rPr lang="en-US" sz="1200"/>
              <a:t> </a:t>
            </a:r>
            <a:r>
              <a:rPr lang="en-US" sz="1200" err="1"/>
              <a:t>các</a:t>
            </a:r>
            <a:r>
              <a:rPr lang="en-US" sz="1200"/>
              <a:t> </a:t>
            </a:r>
            <a:r>
              <a:rPr lang="en-US" sz="1200" err="1"/>
              <a:t>tập</a:t>
            </a:r>
            <a:r>
              <a:rPr lang="en-US" sz="1200"/>
              <a:t> tin.</a:t>
            </a:r>
            <a:endParaRPr sz="1200">
              <a:solidFill>
                <a:schemeClr val="dk1"/>
              </a:solidFill>
              <a:latin typeface="Roboto"/>
              <a:ea typeface="Roboto"/>
              <a:cs typeface="Roboto"/>
              <a:sym typeface="Roboto"/>
            </a:endParaRPr>
          </a:p>
        </p:txBody>
      </p:sp>
      <p:sp>
        <p:nvSpPr>
          <p:cNvPr id="1886" name="Google Shape;1886;p31"/>
          <p:cNvSpPr txBox="1"/>
          <p:nvPr/>
        </p:nvSpPr>
        <p:spPr>
          <a:xfrm>
            <a:off x="1419866" y="1584043"/>
            <a:ext cx="2071833" cy="28078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err="1"/>
              <a:t>Lưu</a:t>
            </a:r>
            <a:r>
              <a:rPr lang="en-US" sz="1800"/>
              <a:t> </a:t>
            </a:r>
            <a:r>
              <a:rPr lang="en-US" sz="1800" err="1"/>
              <a:t>trữ</a:t>
            </a:r>
            <a:r>
              <a:rPr lang="en-US" sz="1800"/>
              <a:t> </a:t>
            </a:r>
            <a:r>
              <a:rPr lang="en-US" sz="1800" err="1"/>
              <a:t>đám</a:t>
            </a:r>
            <a:r>
              <a:rPr lang="en-US" sz="1800"/>
              <a:t> </a:t>
            </a:r>
            <a:r>
              <a:rPr lang="en-US" sz="1800" err="1"/>
              <a:t>mây</a:t>
            </a:r>
            <a:endParaRPr sz="1800" b="1">
              <a:solidFill>
                <a:schemeClr val="accent2"/>
              </a:solidFill>
              <a:latin typeface="Fira Sans"/>
              <a:ea typeface="Fira Sans"/>
              <a:cs typeface="Fira Sans"/>
              <a:sym typeface="Fira Sans"/>
            </a:endParaRPr>
          </a:p>
        </p:txBody>
      </p:sp>
      <p:sp>
        <p:nvSpPr>
          <p:cNvPr id="1887" name="Google Shape;1887;p31"/>
          <p:cNvSpPr txBox="1"/>
          <p:nvPr/>
        </p:nvSpPr>
        <p:spPr>
          <a:xfrm>
            <a:off x="1297354" y="3118398"/>
            <a:ext cx="2641599" cy="307383"/>
          </a:xfrm>
          <a:prstGeom prst="rect">
            <a:avLst/>
          </a:prstGeom>
          <a:noFill/>
          <a:ln>
            <a:noFill/>
          </a:ln>
        </p:spPr>
        <p:txBody>
          <a:bodyPr spcFirstLastPara="1" wrap="square" lIns="91425" tIns="91425" rIns="91425" bIns="91425" anchor="ctr" anchorCtr="0">
            <a:noAutofit/>
          </a:bodyPr>
          <a:lstStyle/>
          <a:p>
            <a:pPr marL="0" indent="0" defTabSz="914400">
              <a:spcAft>
                <a:spcPts val="600"/>
              </a:spcAft>
              <a:buNone/>
            </a:pPr>
            <a:r>
              <a:rPr lang="en-US" sz="1800" err="1"/>
              <a:t>Dịch</a:t>
            </a:r>
            <a:r>
              <a:rPr lang="en-US" sz="1800"/>
              <a:t> </a:t>
            </a:r>
            <a:r>
              <a:rPr lang="en-US" sz="1800" err="1"/>
              <a:t>vụ</a:t>
            </a:r>
            <a:r>
              <a:rPr lang="en-US" sz="1800"/>
              <a:t> </a:t>
            </a:r>
            <a:r>
              <a:rPr lang="en-US" sz="1800" err="1"/>
              <a:t>truyền</a:t>
            </a:r>
            <a:r>
              <a:rPr lang="en-US" sz="1800"/>
              <a:t> </a:t>
            </a:r>
            <a:r>
              <a:rPr lang="en-US" sz="1800" err="1"/>
              <a:t>dữ</a:t>
            </a:r>
            <a:r>
              <a:rPr lang="en-US" sz="1800"/>
              <a:t> </a:t>
            </a:r>
            <a:r>
              <a:rPr lang="en-US" sz="1800" err="1"/>
              <a:t>liệu</a:t>
            </a:r>
            <a:endParaRPr lang="en-US" sz="1800"/>
          </a:p>
        </p:txBody>
      </p:sp>
      <p:sp>
        <p:nvSpPr>
          <p:cNvPr id="1888" name="Google Shape;1888;p31"/>
          <p:cNvSpPr txBox="1"/>
          <p:nvPr/>
        </p:nvSpPr>
        <p:spPr>
          <a:xfrm>
            <a:off x="1381975" y="1934725"/>
            <a:ext cx="2191912" cy="57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200"/>
              <a:t>Cloud Storage, Cloud SQL, Azure SQL Database, Azure Cosmos DB</a:t>
            </a:r>
            <a:endParaRPr lang="en-US" sz="1200">
              <a:latin typeface="Roboto"/>
              <a:ea typeface="Roboto"/>
              <a:cs typeface="Roboto"/>
              <a:sym typeface="Roboto"/>
            </a:endParaRPr>
          </a:p>
        </p:txBody>
      </p:sp>
      <p:sp>
        <p:nvSpPr>
          <p:cNvPr id="1889" name="Google Shape;1889;p31"/>
          <p:cNvSpPr txBox="1"/>
          <p:nvPr/>
        </p:nvSpPr>
        <p:spPr>
          <a:xfrm>
            <a:off x="1386737" y="3533450"/>
            <a:ext cx="2299273" cy="571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200" err="1"/>
              <a:t>Chuyển</a:t>
            </a:r>
            <a:r>
              <a:rPr lang="en-US" sz="1200"/>
              <a:t> </a:t>
            </a:r>
            <a:r>
              <a:rPr lang="en-US" sz="1200" err="1"/>
              <a:t>nhanh</a:t>
            </a:r>
            <a:r>
              <a:rPr lang="en-US" sz="1200"/>
              <a:t> </a:t>
            </a:r>
            <a:r>
              <a:rPr lang="en-US" sz="1200" err="1"/>
              <a:t>các</a:t>
            </a:r>
            <a:r>
              <a:rPr lang="en-US" sz="1200"/>
              <a:t> </a:t>
            </a:r>
            <a:r>
              <a:rPr lang="en-US" sz="1200" err="1"/>
              <a:t>bộ</a:t>
            </a:r>
            <a:r>
              <a:rPr lang="en-US" sz="1200"/>
              <a:t> </a:t>
            </a:r>
            <a:r>
              <a:rPr lang="en-US" sz="1200" err="1"/>
              <a:t>dữ</a:t>
            </a:r>
            <a:r>
              <a:rPr lang="en-US" sz="1200"/>
              <a:t> </a:t>
            </a:r>
            <a:r>
              <a:rPr lang="en-US" sz="1200" err="1"/>
              <a:t>liệu</a:t>
            </a:r>
            <a:r>
              <a:rPr lang="en-US" sz="1200"/>
              <a:t> </a:t>
            </a:r>
            <a:r>
              <a:rPr lang="en-US" sz="1200" err="1"/>
              <a:t>có</a:t>
            </a:r>
            <a:r>
              <a:rPr lang="en-US" sz="1200"/>
              <a:t> </a:t>
            </a:r>
            <a:r>
              <a:rPr lang="en-US" sz="1200" err="1"/>
              <a:t>cấu</a:t>
            </a:r>
            <a:r>
              <a:rPr lang="en-US" sz="1200"/>
              <a:t> </a:t>
            </a:r>
            <a:r>
              <a:rPr lang="en-US" sz="1200" err="1"/>
              <a:t>trúc</a:t>
            </a:r>
            <a:r>
              <a:rPr lang="en-US" sz="1200"/>
              <a:t> </a:t>
            </a:r>
            <a:r>
              <a:rPr lang="en-US" sz="1200" err="1"/>
              <a:t>và</a:t>
            </a:r>
            <a:r>
              <a:rPr lang="en-US" sz="1200"/>
              <a:t> </a:t>
            </a:r>
            <a:r>
              <a:rPr lang="en-US" sz="1200" err="1"/>
              <a:t>không</a:t>
            </a:r>
            <a:r>
              <a:rPr lang="en-US" sz="1200"/>
              <a:t> </a:t>
            </a:r>
            <a:r>
              <a:rPr lang="en-US" sz="1200" err="1"/>
              <a:t>cấu</a:t>
            </a:r>
            <a:r>
              <a:rPr lang="en-US" sz="1200"/>
              <a:t> </a:t>
            </a:r>
            <a:r>
              <a:rPr lang="en-US" sz="1200" err="1"/>
              <a:t>trúc</a:t>
            </a:r>
            <a:r>
              <a:rPr lang="en-US" sz="1200"/>
              <a:t> </a:t>
            </a:r>
            <a:r>
              <a:rPr lang="en-US" sz="1200" err="1"/>
              <a:t>của</a:t>
            </a:r>
            <a:r>
              <a:rPr lang="en-US" sz="1200"/>
              <a:t> </a:t>
            </a:r>
            <a:r>
              <a:rPr lang="en-US" sz="1200" err="1"/>
              <a:t>người</a:t>
            </a:r>
            <a:r>
              <a:rPr lang="en-US" sz="1200"/>
              <a:t> </a:t>
            </a:r>
            <a:r>
              <a:rPr lang="en-US" sz="1200" err="1"/>
              <a:t>dùng</a:t>
            </a:r>
            <a:r>
              <a:rPr lang="en-US" sz="1200"/>
              <a:t> sang Cloud Storage</a:t>
            </a:r>
            <a:endParaRPr sz="1200">
              <a:solidFill>
                <a:schemeClr val="dk1"/>
              </a:solidFill>
              <a:latin typeface="Roboto"/>
              <a:ea typeface="Roboto"/>
              <a:cs typeface="Roboto"/>
              <a:sym typeface="Roboto"/>
            </a:endParaRPr>
          </a:p>
        </p:txBody>
      </p:sp>
      <p:grpSp>
        <p:nvGrpSpPr>
          <p:cNvPr id="1890" name="Google Shape;1890;p31"/>
          <p:cNvGrpSpPr/>
          <p:nvPr/>
        </p:nvGrpSpPr>
        <p:grpSpPr>
          <a:xfrm>
            <a:off x="800316" y="3587568"/>
            <a:ext cx="362991" cy="290018"/>
            <a:chOff x="3049653" y="2321468"/>
            <a:chExt cx="362991" cy="290018"/>
          </a:xfrm>
        </p:grpSpPr>
        <p:sp>
          <p:nvSpPr>
            <p:cNvPr id="1891" name="Google Shape;1891;p31"/>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1"/>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1"/>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1"/>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31"/>
          <p:cNvGrpSpPr/>
          <p:nvPr/>
        </p:nvGrpSpPr>
        <p:grpSpPr>
          <a:xfrm>
            <a:off x="796350" y="1913759"/>
            <a:ext cx="370930" cy="370549"/>
            <a:chOff x="2497275" y="2744159"/>
            <a:chExt cx="370930" cy="370549"/>
          </a:xfrm>
        </p:grpSpPr>
        <p:sp>
          <p:nvSpPr>
            <p:cNvPr id="1896" name="Google Shape;1896;p31"/>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1"/>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1"/>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1"/>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1"/>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1"/>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 name="Google Shape;1902;p31"/>
          <p:cNvGrpSpPr/>
          <p:nvPr/>
        </p:nvGrpSpPr>
        <p:grpSpPr>
          <a:xfrm>
            <a:off x="8004335" y="3582599"/>
            <a:ext cx="334398" cy="299953"/>
            <a:chOff x="2411823" y="4303999"/>
            <a:chExt cx="334398" cy="299953"/>
          </a:xfrm>
        </p:grpSpPr>
        <p:sp>
          <p:nvSpPr>
            <p:cNvPr id="1903" name="Google Shape;1903;p3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04" name="Google Shape;1904;p3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05" name="Google Shape;1905;p3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06" name="Google Shape;1906;p3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07" name="Google Shape;1907;p3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08" name="Google Shape;1908;p3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09" name="Google Shape;1909;p3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910" name="Google Shape;1910;p31"/>
          <p:cNvGrpSpPr/>
          <p:nvPr/>
        </p:nvGrpSpPr>
        <p:grpSpPr>
          <a:xfrm>
            <a:off x="7980275" y="1923682"/>
            <a:ext cx="382519" cy="350682"/>
            <a:chOff x="2903337" y="4279032"/>
            <a:chExt cx="382519" cy="350682"/>
          </a:xfrm>
        </p:grpSpPr>
        <p:sp>
          <p:nvSpPr>
            <p:cNvPr id="1911" name="Google Shape;1911;p3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6" name="Google Shape;1926;p31"/>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i="1" kern="1200" err="1">
                <a:solidFill>
                  <a:schemeClr val="tx1"/>
                </a:solidFill>
                <a:effectLst/>
                <a:latin typeface="+mj-lt"/>
                <a:ea typeface="+mj-ea"/>
                <a:cs typeface="+mj-cs"/>
              </a:rPr>
              <a:t>Giải</a:t>
            </a:r>
            <a:r>
              <a:rPr lang="en-US" sz="3600" i="1" kern="1200">
                <a:solidFill>
                  <a:schemeClr val="tx1"/>
                </a:solidFill>
                <a:effectLst/>
                <a:latin typeface="+mj-lt"/>
                <a:ea typeface="+mj-ea"/>
                <a:cs typeface="+mj-cs"/>
              </a:rPr>
              <a:t> </a:t>
            </a:r>
            <a:r>
              <a:rPr lang="en-US" sz="3600" i="1" kern="1200" err="1">
                <a:solidFill>
                  <a:schemeClr val="tx1"/>
                </a:solidFill>
                <a:effectLst/>
                <a:latin typeface="+mj-lt"/>
                <a:ea typeface="+mj-ea"/>
                <a:cs typeface="+mj-cs"/>
              </a:rPr>
              <a:t>pháp</a:t>
            </a:r>
            <a:r>
              <a:rPr lang="en-US" sz="3600" i="1" kern="1200">
                <a:solidFill>
                  <a:schemeClr val="tx1"/>
                </a:solidFill>
                <a:effectLst/>
                <a:latin typeface="+mj-lt"/>
                <a:ea typeface="+mj-ea"/>
                <a:cs typeface="+mj-cs"/>
              </a:rPr>
              <a:t> </a:t>
            </a:r>
            <a:r>
              <a:rPr lang="en-US" sz="3600" i="1" kern="1200" err="1">
                <a:solidFill>
                  <a:schemeClr val="tx1"/>
                </a:solidFill>
                <a:effectLst/>
                <a:latin typeface="+mj-lt"/>
                <a:ea typeface="+mj-ea"/>
                <a:cs typeface="+mj-cs"/>
              </a:rPr>
              <a:t>về</a:t>
            </a:r>
            <a:r>
              <a:rPr lang="en-US" sz="3600" i="1" kern="1200">
                <a:solidFill>
                  <a:schemeClr val="tx1"/>
                </a:solidFill>
                <a:effectLst/>
                <a:latin typeface="+mj-lt"/>
                <a:ea typeface="+mj-ea"/>
                <a:cs typeface="+mj-cs"/>
              </a:rPr>
              <a:t> </a:t>
            </a:r>
            <a:r>
              <a:rPr lang="en-US" sz="3600" i="1" kern="1200" err="1">
                <a:solidFill>
                  <a:schemeClr val="tx1"/>
                </a:solidFill>
                <a:effectLst/>
                <a:latin typeface="+mj-lt"/>
                <a:ea typeface="+mj-ea"/>
                <a:cs typeface="+mj-cs"/>
              </a:rPr>
              <a:t>lưu</a:t>
            </a:r>
            <a:r>
              <a:rPr lang="en-US" sz="3600" i="1" kern="1200">
                <a:solidFill>
                  <a:schemeClr val="tx1"/>
                </a:solidFill>
                <a:effectLst/>
                <a:latin typeface="+mj-lt"/>
                <a:ea typeface="+mj-ea"/>
                <a:cs typeface="+mj-cs"/>
              </a:rPr>
              <a:t> </a:t>
            </a:r>
            <a:r>
              <a:rPr lang="en-US" sz="3600" i="1" kern="1200" err="1">
                <a:solidFill>
                  <a:schemeClr val="tx1"/>
                </a:solidFill>
                <a:effectLst/>
                <a:latin typeface="+mj-lt"/>
                <a:ea typeface="+mj-ea"/>
                <a:cs typeface="+mj-cs"/>
              </a:rPr>
              <a:t>trữ</a:t>
            </a:r>
            <a:endParaRPr>
              <a:solidFill>
                <a:schemeClr val="dk1"/>
              </a:solidFill>
            </a:endParaRPr>
          </a:p>
        </p:txBody>
      </p:sp>
      <p:grpSp>
        <p:nvGrpSpPr>
          <p:cNvPr id="1927" name="Google Shape;1927;p31"/>
          <p:cNvGrpSpPr/>
          <p:nvPr/>
        </p:nvGrpSpPr>
        <p:grpSpPr>
          <a:xfrm>
            <a:off x="3838753" y="1040186"/>
            <a:ext cx="1487724" cy="3825446"/>
            <a:chOff x="3838625" y="1093938"/>
            <a:chExt cx="1466750" cy="3771513"/>
          </a:xfrm>
        </p:grpSpPr>
        <p:sp>
          <p:nvSpPr>
            <p:cNvPr id="1928" name="Google Shape;1928;p31"/>
            <p:cNvSpPr/>
            <p:nvPr/>
          </p:nvSpPr>
          <p:spPr>
            <a:xfrm>
              <a:off x="3838625" y="4020272"/>
              <a:ext cx="1466750" cy="845179"/>
            </a:xfrm>
            <a:custGeom>
              <a:avLst/>
              <a:gdLst/>
              <a:ahLst/>
              <a:cxnLst/>
              <a:rect l="l" t="t" r="r" b="b"/>
              <a:pathLst>
                <a:path w="46277" h="26666" extrusionOk="0">
                  <a:moveTo>
                    <a:pt x="23139" y="1"/>
                  </a:moveTo>
                  <a:lnTo>
                    <a:pt x="0" y="13355"/>
                  </a:lnTo>
                  <a:lnTo>
                    <a:pt x="23124" y="26665"/>
                  </a:lnTo>
                  <a:lnTo>
                    <a:pt x="46277" y="13280"/>
                  </a:lnTo>
                  <a:lnTo>
                    <a:pt x="23139" y="1"/>
                  </a:lnTo>
                  <a:close/>
                </a:path>
              </a:pathLst>
            </a:custGeom>
            <a:solidFill>
              <a:srgbClr val="333333">
                <a:alpha val="35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1"/>
            <p:cNvSpPr/>
            <p:nvPr/>
          </p:nvSpPr>
          <p:spPr>
            <a:xfrm>
              <a:off x="4097757" y="1093938"/>
              <a:ext cx="1112494" cy="975437"/>
            </a:xfrm>
            <a:custGeom>
              <a:avLst/>
              <a:gdLst/>
              <a:ahLst/>
              <a:cxnLst/>
              <a:rect l="l" t="t" r="r" b="b"/>
              <a:pathLst>
                <a:path w="25961" h="22764" extrusionOk="0">
                  <a:moveTo>
                    <a:pt x="8104" y="1"/>
                  </a:moveTo>
                  <a:lnTo>
                    <a:pt x="7864" y="16"/>
                  </a:lnTo>
                  <a:lnTo>
                    <a:pt x="7624" y="61"/>
                  </a:lnTo>
                  <a:lnTo>
                    <a:pt x="7399" y="106"/>
                  </a:lnTo>
                  <a:lnTo>
                    <a:pt x="7189" y="181"/>
                  </a:lnTo>
                  <a:lnTo>
                    <a:pt x="6978" y="271"/>
                  </a:lnTo>
                  <a:lnTo>
                    <a:pt x="6783" y="376"/>
                  </a:lnTo>
                  <a:lnTo>
                    <a:pt x="6588" y="496"/>
                  </a:lnTo>
                  <a:lnTo>
                    <a:pt x="6408" y="631"/>
                  </a:lnTo>
                  <a:lnTo>
                    <a:pt x="6243" y="781"/>
                  </a:lnTo>
                  <a:lnTo>
                    <a:pt x="6078" y="946"/>
                  </a:lnTo>
                  <a:lnTo>
                    <a:pt x="5928" y="1126"/>
                  </a:lnTo>
                  <a:lnTo>
                    <a:pt x="5793" y="1336"/>
                  </a:lnTo>
                  <a:lnTo>
                    <a:pt x="5658" y="1546"/>
                  </a:lnTo>
                  <a:lnTo>
                    <a:pt x="5553" y="1771"/>
                  </a:lnTo>
                  <a:lnTo>
                    <a:pt x="5448" y="2011"/>
                  </a:lnTo>
                  <a:lnTo>
                    <a:pt x="5358" y="2266"/>
                  </a:lnTo>
                  <a:lnTo>
                    <a:pt x="5283" y="2537"/>
                  </a:lnTo>
                  <a:lnTo>
                    <a:pt x="5208" y="2807"/>
                  </a:lnTo>
                  <a:lnTo>
                    <a:pt x="5163" y="3107"/>
                  </a:lnTo>
                  <a:lnTo>
                    <a:pt x="5133" y="3422"/>
                  </a:lnTo>
                  <a:lnTo>
                    <a:pt x="5103" y="3737"/>
                  </a:lnTo>
                  <a:lnTo>
                    <a:pt x="5103" y="4067"/>
                  </a:lnTo>
                  <a:lnTo>
                    <a:pt x="5103" y="4367"/>
                  </a:lnTo>
                  <a:lnTo>
                    <a:pt x="5118" y="4667"/>
                  </a:lnTo>
                  <a:lnTo>
                    <a:pt x="5148" y="4967"/>
                  </a:lnTo>
                  <a:lnTo>
                    <a:pt x="5193" y="5283"/>
                  </a:lnTo>
                  <a:lnTo>
                    <a:pt x="4998" y="5028"/>
                  </a:lnTo>
                  <a:lnTo>
                    <a:pt x="4788" y="4802"/>
                  </a:lnTo>
                  <a:lnTo>
                    <a:pt x="4578" y="4577"/>
                  </a:lnTo>
                  <a:lnTo>
                    <a:pt x="4352" y="4367"/>
                  </a:lnTo>
                  <a:lnTo>
                    <a:pt x="4127" y="4157"/>
                  </a:lnTo>
                  <a:lnTo>
                    <a:pt x="3887" y="3977"/>
                  </a:lnTo>
                  <a:lnTo>
                    <a:pt x="3647" y="3812"/>
                  </a:lnTo>
                  <a:lnTo>
                    <a:pt x="3407" y="3662"/>
                  </a:lnTo>
                  <a:lnTo>
                    <a:pt x="3242" y="3572"/>
                  </a:lnTo>
                  <a:lnTo>
                    <a:pt x="3062" y="3482"/>
                  </a:lnTo>
                  <a:lnTo>
                    <a:pt x="2897" y="3407"/>
                  </a:lnTo>
                  <a:lnTo>
                    <a:pt x="2732" y="3347"/>
                  </a:lnTo>
                  <a:lnTo>
                    <a:pt x="2567" y="3302"/>
                  </a:lnTo>
                  <a:lnTo>
                    <a:pt x="2402" y="3257"/>
                  </a:lnTo>
                  <a:lnTo>
                    <a:pt x="2237" y="3227"/>
                  </a:lnTo>
                  <a:lnTo>
                    <a:pt x="2087" y="3212"/>
                  </a:lnTo>
                  <a:lnTo>
                    <a:pt x="1937" y="3197"/>
                  </a:lnTo>
                  <a:lnTo>
                    <a:pt x="1787" y="3212"/>
                  </a:lnTo>
                  <a:lnTo>
                    <a:pt x="1636" y="3212"/>
                  </a:lnTo>
                  <a:lnTo>
                    <a:pt x="1501" y="3242"/>
                  </a:lnTo>
                  <a:lnTo>
                    <a:pt x="1366" y="3272"/>
                  </a:lnTo>
                  <a:lnTo>
                    <a:pt x="1246" y="3317"/>
                  </a:lnTo>
                  <a:lnTo>
                    <a:pt x="1111" y="3377"/>
                  </a:lnTo>
                  <a:lnTo>
                    <a:pt x="1006" y="3437"/>
                  </a:lnTo>
                  <a:lnTo>
                    <a:pt x="886" y="3497"/>
                  </a:lnTo>
                  <a:lnTo>
                    <a:pt x="781" y="3587"/>
                  </a:lnTo>
                  <a:lnTo>
                    <a:pt x="676" y="3677"/>
                  </a:lnTo>
                  <a:lnTo>
                    <a:pt x="586" y="3767"/>
                  </a:lnTo>
                  <a:lnTo>
                    <a:pt x="496" y="3887"/>
                  </a:lnTo>
                  <a:lnTo>
                    <a:pt x="406" y="3992"/>
                  </a:lnTo>
                  <a:lnTo>
                    <a:pt x="331" y="4127"/>
                  </a:lnTo>
                  <a:lnTo>
                    <a:pt x="271" y="4262"/>
                  </a:lnTo>
                  <a:lnTo>
                    <a:pt x="211" y="4397"/>
                  </a:lnTo>
                  <a:lnTo>
                    <a:pt x="151" y="4562"/>
                  </a:lnTo>
                  <a:lnTo>
                    <a:pt x="106" y="4712"/>
                  </a:lnTo>
                  <a:lnTo>
                    <a:pt x="61" y="4877"/>
                  </a:lnTo>
                  <a:lnTo>
                    <a:pt x="31" y="5058"/>
                  </a:lnTo>
                  <a:lnTo>
                    <a:pt x="16" y="5238"/>
                  </a:lnTo>
                  <a:lnTo>
                    <a:pt x="1" y="5433"/>
                  </a:lnTo>
                  <a:lnTo>
                    <a:pt x="1" y="5628"/>
                  </a:lnTo>
                  <a:lnTo>
                    <a:pt x="16" y="6048"/>
                  </a:lnTo>
                  <a:lnTo>
                    <a:pt x="61" y="6468"/>
                  </a:lnTo>
                  <a:lnTo>
                    <a:pt x="151" y="6888"/>
                  </a:lnTo>
                  <a:lnTo>
                    <a:pt x="271" y="7323"/>
                  </a:lnTo>
                  <a:lnTo>
                    <a:pt x="406" y="7743"/>
                  </a:lnTo>
                  <a:lnTo>
                    <a:pt x="586" y="8164"/>
                  </a:lnTo>
                  <a:lnTo>
                    <a:pt x="781" y="8584"/>
                  </a:lnTo>
                  <a:lnTo>
                    <a:pt x="1006" y="8989"/>
                  </a:lnTo>
                  <a:lnTo>
                    <a:pt x="1246" y="9379"/>
                  </a:lnTo>
                  <a:lnTo>
                    <a:pt x="1501" y="9769"/>
                  </a:lnTo>
                  <a:lnTo>
                    <a:pt x="1787" y="10129"/>
                  </a:lnTo>
                  <a:lnTo>
                    <a:pt x="2087" y="10459"/>
                  </a:lnTo>
                  <a:lnTo>
                    <a:pt x="2402" y="10775"/>
                  </a:lnTo>
                  <a:lnTo>
                    <a:pt x="2732" y="11060"/>
                  </a:lnTo>
                  <a:lnTo>
                    <a:pt x="3062" y="11315"/>
                  </a:lnTo>
                  <a:lnTo>
                    <a:pt x="3407" y="11540"/>
                  </a:lnTo>
                  <a:lnTo>
                    <a:pt x="22209" y="22254"/>
                  </a:lnTo>
                  <a:lnTo>
                    <a:pt x="22404" y="22359"/>
                  </a:lnTo>
                  <a:lnTo>
                    <a:pt x="22599" y="22449"/>
                  </a:lnTo>
                  <a:lnTo>
                    <a:pt x="22779" y="22524"/>
                  </a:lnTo>
                  <a:lnTo>
                    <a:pt x="22959" y="22599"/>
                  </a:lnTo>
                  <a:lnTo>
                    <a:pt x="23139" y="22659"/>
                  </a:lnTo>
                  <a:lnTo>
                    <a:pt x="23319" y="22704"/>
                  </a:lnTo>
                  <a:lnTo>
                    <a:pt x="23499" y="22734"/>
                  </a:lnTo>
                  <a:lnTo>
                    <a:pt x="23665" y="22749"/>
                  </a:lnTo>
                  <a:lnTo>
                    <a:pt x="23830" y="22764"/>
                  </a:lnTo>
                  <a:lnTo>
                    <a:pt x="23995" y="22764"/>
                  </a:lnTo>
                  <a:lnTo>
                    <a:pt x="24145" y="22749"/>
                  </a:lnTo>
                  <a:lnTo>
                    <a:pt x="24295" y="22719"/>
                  </a:lnTo>
                  <a:lnTo>
                    <a:pt x="24445" y="22689"/>
                  </a:lnTo>
                  <a:lnTo>
                    <a:pt x="24595" y="22629"/>
                  </a:lnTo>
                  <a:lnTo>
                    <a:pt x="24730" y="22584"/>
                  </a:lnTo>
                  <a:lnTo>
                    <a:pt x="24850" y="22509"/>
                  </a:lnTo>
                  <a:lnTo>
                    <a:pt x="24985" y="22434"/>
                  </a:lnTo>
                  <a:lnTo>
                    <a:pt x="25105" y="22344"/>
                  </a:lnTo>
                  <a:lnTo>
                    <a:pt x="25210" y="22239"/>
                  </a:lnTo>
                  <a:lnTo>
                    <a:pt x="25315" y="22134"/>
                  </a:lnTo>
                  <a:lnTo>
                    <a:pt x="25405" y="22014"/>
                  </a:lnTo>
                  <a:lnTo>
                    <a:pt x="25495" y="21894"/>
                  </a:lnTo>
                  <a:lnTo>
                    <a:pt x="25585" y="21744"/>
                  </a:lnTo>
                  <a:lnTo>
                    <a:pt x="25660" y="21594"/>
                  </a:lnTo>
                  <a:lnTo>
                    <a:pt x="25735" y="21443"/>
                  </a:lnTo>
                  <a:lnTo>
                    <a:pt x="25780" y="21278"/>
                  </a:lnTo>
                  <a:lnTo>
                    <a:pt x="25840" y="21098"/>
                  </a:lnTo>
                  <a:lnTo>
                    <a:pt x="25885" y="20918"/>
                  </a:lnTo>
                  <a:lnTo>
                    <a:pt x="25915" y="20723"/>
                  </a:lnTo>
                  <a:lnTo>
                    <a:pt x="25930" y="20528"/>
                  </a:lnTo>
                  <a:lnTo>
                    <a:pt x="25945" y="20318"/>
                  </a:lnTo>
                  <a:lnTo>
                    <a:pt x="25960" y="20093"/>
                  </a:lnTo>
                  <a:lnTo>
                    <a:pt x="25945" y="19868"/>
                  </a:lnTo>
                  <a:lnTo>
                    <a:pt x="25930" y="19643"/>
                  </a:lnTo>
                  <a:lnTo>
                    <a:pt x="25885" y="19178"/>
                  </a:lnTo>
                  <a:lnTo>
                    <a:pt x="25780" y="18712"/>
                  </a:lnTo>
                  <a:lnTo>
                    <a:pt x="25660" y="18247"/>
                  </a:lnTo>
                  <a:lnTo>
                    <a:pt x="25510" y="17782"/>
                  </a:lnTo>
                  <a:lnTo>
                    <a:pt x="25315" y="17317"/>
                  </a:lnTo>
                  <a:lnTo>
                    <a:pt x="25105" y="16852"/>
                  </a:lnTo>
                  <a:lnTo>
                    <a:pt x="24850" y="16417"/>
                  </a:lnTo>
                  <a:lnTo>
                    <a:pt x="24595" y="15981"/>
                  </a:lnTo>
                  <a:lnTo>
                    <a:pt x="24295" y="15561"/>
                  </a:lnTo>
                  <a:lnTo>
                    <a:pt x="23995" y="15171"/>
                  </a:lnTo>
                  <a:lnTo>
                    <a:pt x="23665" y="14796"/>
                  </a:lnTo>
                  <a:lnTo>
                    <a:pt x="23319" y="14451"/>
                  </a:lnTo>
                  <a:lnTo>
                    <a:pt x="22959" y="14136"/>
                  </a:lnTo>
                  <a:lnTo>
                    <a:pt x="22599" y="13866"/>
                  </a:lnTo>
                  <a:lnTo>
                    <a:pt x="22404" y="13731"/>
                  </a:lnTo>
                  <a:lnTo>
                    <a:pt x="22209" y="13626"/>
                  </a:lnTo>
                  <a:lnTo>
                    <a:pt x="22179" y="13596"/>
                  </a:lnTo>
                  <a:lnTo>
                    <a:pt x="22209" y="13371"/>
                  </a:lnTo>
                  <a:lnTo>
                    <a:pt x="22209" y="13115"/>
                  </a:lnTo>
                  <a:lnTo>
                    <a:pt x="22194" y="12695"/>
                  </a:lnTo>
                  <a:lnTo>
                    <a:pt x="22149" y="12275"/>
                  </a:lnTo>
                  <a:lnTo>
                    <a:pt x="22059" y="11855"/>
                  </a:lnTo>
                  <a:lnTo>
                    <a:pt x="21939" y="11435"/>
                  </a:lnTo>
                  <a:lnTo>
                    <a:pt x="21804" y="11000"/>
                  </a:lnTo>
                  <a:lnTo>
                    <a:pt x="21624" y="10580"/>
                  </a:lnTo>
                  <a:lnTo>
                    <a:pt x="21429" y="10159"/>
                  </a:lnTo>
                  <a:lnTo>
                    <a:pt x="21204" y="9754"/>
                  </a:lnTo>
                  <a:lnTo>
                    <a:pt x="20964" y="9364"/>
                  </a:lnTo>
                  <a:lnTo>
                    <a:pt x="20708" y="8974"/>
                  </a:lnTo>
                  <a:lnTo>
                    <a:pt x="20423" y="8629"/>
                  </a:lnTo>
                  <a:lnTo>
                    <a:pt x="20123" y="8284"/>
                  </a:lnTo>
                  <a:lnTo>
                    <a:pt x="19808" y="7969"/>
                  </a:lnTo>
                  <a:lnTo>
                    <a:pt x="19478" y="7683"/>
                  </a:lnTo>
                  <a:lnTo>
                    <a:pt x="19148" y="7428"/>
                  </a:lnTo>
                  <a:lnTo>
                    <a:pt x="18803" y="7203"/>
                  </a:lnTo>
                  <a:lnTo>
                    <a:pt x="18578" y="7083"/>
                  </a:lnTo>
                  <a:lnTo>
                    <a:pt x="18353" y="6993"/>
                  </a:lnTo>
                  <a:lnTo>
                    <a:pt x="18143" y="6903"/>
                  </a:lnTo>
                  <a:lnTo>
                    <a:pt x="17932" y="6843"/>
                  </a:lnTo>
                  <a:lnTo>
                    <a:pt x="17722" y="6798"/>
                  </a:lnTo>
                  <a:lnTo>
                    <a:pt x="17527" y="6768"/>
                  </a:lnTo>
                  <a:lnTo>
                    <a:pt x="17332" y="6753"/>
                  </a:lnTo>
                  <a:lnTo>
                    <a:pt x="17152" y="6753"/>
                  </a:lnTo>
                  <a:lnTo>
                    <a:pt x="16972" y="6768"/>
                  </a:lnTo>
                  <a:lnTo>
                    <a:pt x="16792" y="6813"/>
                  </a:lnTo>
                  <a:lnTo>
                    <a:pt x="16627" y="6858"/>
                  </a:lnTo>
                  <a:lnTo>
                    <a:pt x="16477" y="6933"/>
                  </a:lnTo>
                  <a:lnTo>
                    <a:pt x="16327" y="7008"/>
                  </a:lnTo>
                  <a:lnTo>
                    <a:pt x="16192" y="7113"/>
                  </a:lnTo>
                  <a:lnTo>
                    <a:pt x="16057" y="7218"/>
                  </a:lnTo>
                  <a:lnTo>
                    <a:pt x="15937" y="7353"/>
                  </a:lnTo>
                  <a:lnTo>
                    <a:pt x="15757" y="6843"/>
                  </a:lnTo>
                  <a:lnTo>
                    <a:pt x="15547" y="6348"/>
                  </a:lnTo>
                  <a:lnTo>
                    <a:pt x="15306" y="5853"/>
                  </a:lnTo>
                  <a:lnTo>
                    <a:pt x="15051" y="5373"/>
                  </a:lnTo>
                  <a:lnTo>
                    <a:pt x="14781" y="4892"/>
                  </a:lnTo>
                  <a:lnTo>
                    <a:pt x="14496" y="4427"/>
                  </a:lnTo>
                  <a:lnTo>
                    <a:pt x="14181" y="3962"/>
                  </a:lnTo>
                  <a:lnTo>
                    <a:pt x="13866" y="3527"/>
                  </a:lnTo>
                  <a:lnTo>
                    <a:pt x="13521" y="3107"/>
                  </a:lnTo>
                  <a:lnTo>
                    <a:pt x="13176" y="2702"/>
                  </a:lnTo>
                  <a:lnTo>
                    <a:pt x="12816" y="2327"/>
                  </a:lnTo>
                  <a:lnTo>
                    <a:pt x="12440" y="1966"/>
                  </a:lnTo>
                  <a:lnTo>
                    <a:pt x="12050" y="1621"/>
                  </a:lnTo>
                  <a:lnTo>
                    <a:pt x="11645" y="1306"/>
                  </a:lnTo>
                  <a:lnTo>
                    <a:pt x="11240" y="1021"/>
                  </a:lnTo>
                  <a:lnTo>
                    <a:pt x="10835" y="766"/>
                  </a:lnTo>
                  <a:lnTo>
                    <a:pt x="10535" y="616"/>
                  </a:lnTo>
                  <a:lnTo>
                    <a:pt x="10250" y="466"/>
                  </a:lnTo>
                  <a:lnTo>
                    <a:pt x="9965" y="346"/>
                  </a:lnTo>
                  <a:lnTo>
                    <a:pt x="9679" y="241"/>
                  </a:lnTo>
                  <a:lnTo>
                    <a:pt x="9394" y="151"/>
                  </a:lnTo>
                  <a:lnTo>
                    <a:pt x="9124" y="91"/>
                  </a:lnTo>
                  <a:lnTo>
                    <a:pt x="8869" y="46"/>
                  </a:lnTo>
                  <a:lnTo>
                    <a:pt x="8599"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1"/>
            <p:cNvSpPr/>
            <p:nvPr/>
          </p:nvSpPr>
          <p:spPr>
            <a:xfrm>
              <a:off x="4063048" y="1113220"/>
              <a:ext cx="1112494" cy="976123"/>
            </a:xfrm>
            <a:custGeom>
              <a:avLst/>
              <a:gdLst/>
              <a:ahLst/>
              <a:cxnLst/>
              <a:rect l="l" t="t" r="r" b="b"/>
              <a:pathLst>
                <a:path w="25961" h="22780" extrusionOk="0">
                  <a:moveTo>
                    <a:pt x="8359" y="1"/>
                  </a:moveTo>
                  <a:lnTo>
                    <a:pt x="8104" y="16"/>
                  </a:lnTo>
                  <a:lnTo>
                    <a:pt x="7863" y="31"/>
                  </a:lnTo>
                  <a:lnTo>
                    <a:pt x="7638" y="76"/>
                  </a:lnTo>
                  <a:lnTo>
                    <a:pt x="7413" y="121"/>
                  </a:lnTo>
                  <a:lnTo>
                    <a:pt x="7188" y="196"/>
                  </a:lnTo>
                  <a:lnTo>
                    <a:pt x="6978" y="286"/>
                  </a:lnTo>
                  <a:lnTo>
                    <a:pt x="6783" y="391"/>
                  </a:lnTo>
                  <a:lnTo>
                    <a:pt x="6588" y="511"/>
                  </a:lnTo>
                  <a:lnTo>
                    <a:pt x="6408" y="646"/>
                  </a:lnTo>
                  <a:lnTo>
                    <a:pt x="6243" y="796"/>
                  </a:lnTo>
                  <a:lnTo>
                    <a:pt x="6078" y="961"/>
                  </a:lnTo>
                  <a:lnTo>
                    <a:pt x="5928" y="1141"/>
                  </a:lnTo>
                  <a:lnTo>
                    <a:pt x="5793" y="1336"/>
                  </a:lnTo>
                  <a:lnTo>
                    <a:pt x="5673" y="1561"/>
                  </a:lnTo>
                  <a:lnTo>
                    <a:pt x="5553" y="1786"/>
                  </a:lnTo>
                  <a:lnTo>
                    <a:pt x="5448" y="2027"/>
                  </a:lnTo>
                  <a:lnTo>
                    <a:pt x="5358" y="2282"/>
                  </a:lnTo>
                  <a:lnTo>
                    <a:pt x="5283" y="2552"/>
                  </a:lnTo>
                  <a:lnTo>
                    <a:pt x="5222" y="2822"/>
                  </a:lnTo>
                  <a:lnTo>
                    <a:pt x="5162" y="3122"/>
                  </a:lnTo>
                  <a:lnTo>
                    <a:pt x="5132" y="3437"/>
                  </a:lnTo>
                  <a:lnTo>
                    <a:pt x="5102" y="3752"/>
                  </a:lnTo>
                  <a:lnTo>
                    <a:pt x="5102" y="4082"/>
                  </a:lnTo>
                  <a:lnTo>
                    <a:pt x="5102" y="4382"/>
                  </a:lnTo>
                  <a:lnTo>
                    <a:pt x="5117" y="4683"/>
                  </a:lnTo>
                  <a:lnTo>
                    <a:pt x="5147" y="4983"/>
                  </a:lnTo>
                  <a:lnTo>
                    <a:pt x="5192" y="5298"/>
                  </a:lnTo>
                  <a:lnTo>
                    <a:pt x="4997" y="5043"/>
                  </a:lnTo>
                  <a:lnTo>
                    <a:pt x="4787" y="4803"/>
                  </a:lnTo>
                  <a:lnTo>
                    <a:pt x="4577" y="4593"/>
                  </a:lnTo>
                  <a:lnTo>
                    <a:pt x="4352" y="4382"/>
                  </a:lnTo>
                  <a:lnTo>
                    <a:pt x="4127" y="4172"/>
                  </a:lnTo>
                  <a:lnTo>
                    <a:pt x="3887" y="3992"/>
                  </a:lnTo>
                  <a:lnTo>
                    <a:pt x="3662" y="3827"/>
                  </a:lnTo>
                  <a:lnTo>
                    <a:pt x="3407" y="3677"/>
                  </a:lnTo>
                  <a:lnTo>
                    <a:pt x="3242" y="3587"/>
                  </a:lnTo>
                  <a:lnTo>
                    <a:pt x="3062" y="3497"/>
                  </a:lnTo>
                  <a:lnTo>
                    <a:pt x="2897" y="3422"/>
                  </a:lnTo>
                  <a:lnTo>
                    <a:pt x="2732" y="3362"/>
                  </a:lnTo>
                  <a:lnTo>
                    <a:pt x="2567" y="3317"/>
                  </a:lnTo>
                  <a:lnTo>
                    <a:pt x="2401" y="3272"/>
                  </a:lnTo>
                  <a:lnTo>
                    <a:pt x="2236" y="3242"/>
                  </a:lnTo>
                  <a:lnTo>
                    <a:pt x="2086" y="3227"/>
                  </a:lnTo>
                  <a:lnTo>
                    <a:pt x="1936" y="3212"/>
                  </a:lnTo>
                  <a:lnTo>
                    <a:pt x="1786" y="3227"/>
                  </a:lnTo>
                  <a:lnTo>
                    <a:pt x="1651" y="3227"/>
                  </a:lnTo>
                  <a:lnTo>
                    <a:pt x="1501" y="3257"/>
                  </a:lnTo>
                  <a:lnTo>
                    <a:pt x="1366" y="3287"/>
                  </a:lnTo>
                  <a:lnTo>
                    <a:pt x="1246" y="3332"/>
                  </a:lnTo>
                  <a:lnTo>
                    <a:pt x="1126" y="3377"/>
                  </a:lnTo>
                  <a:lnTo>
                    <a:pt x="1006" y="3452"/>
                  </a:lnTo>
                  <a:lnTo>
                    <a:pt x="886" y="3512"/>
                  </a:lnTo>
                  <a:lnTo>
                    <a:pt x="781" y="3602"/>
                  </a:lnTo>
                  <a:lnTo>
                    <a:pt x="676" y="3692"/>
                  </a:lnTo>
                  <a:lnTo>
                    <a:pt x="586" y="3782"/>
                  </a:lnTo>
                  <a:lnTo>
                    <a:pt x="496" y="3902"/>
                  </a:lnTo>
                  <a:lnTo>
                    <a:pt x="406" y="4007"/>
                  </a:lnTo>
                  <a:lnTo>
                    <a:pt x="331" y="4142"/>
                  </a:lnTo>
                  <a:lnTo>
                    <a:pt x="271" y="4277"/>
                  </a:lnTo>
                  <a:lnTo>
                    <a:pt x="211" y="4412"/>
                  </a:lnTo>
                  <a:lnTo>
                    <a:pt x="151" y="4562"/>
                  </a:lnTo>
                  <a:lnTo>
                    <a:pt x="106" y="4728"/>
                  </a:lnTo>
                  <a:lnTo>
                    <a:pt x="61" y="4893"/>
                  </a:lnTo>
                  <a:lnTo>
                    <a:pt x="31" y="5073"/>
                  </a:lnTo>
                  <a:lnTo>
                    <a:pt x="16" y="5253"/>
                  </a:lnTo>
                  <a:lnTo>
                    <a:pt x="1" y="5448"/>
                  </a:lnTo>
                  <a:lnTo>
                    <a:pt x="1" y="5643"/>
                  </a:lnTo>
                  <a:lnTo>
                    <a:pt x="16" y="6063"/>
                  </a:lnTo>
                  <a:lnTo>
                    <a:pt x="61" y="6483"/>
                  </a:lnTo>
                  <a:lnTo>
                    <a:pt x="151" y="6903"/>
                  </a:lnTo>
                  <a:lnTo>
                    <a:pt x="271" y="7323"/>
                  </a:lnTo>
                  <a:lnTo>
                    <a:pt x="406" y="7759"/>
                  </a:lnTo>
                  <a:lnTo>
                    <a:pt x="586" y="8179"/>
                  </a:lnTo>
                  <a:lnTo>
                    <a:pt x="781" y="8599"/>
                  </a:lnTo>
                  <a:lnTo>
                    <a:pt x="1006" y="9004"/>
                  </a:lnTo>
                  <a:lnTo>
                    <a:pt x="1246" y="9394"/>
                  </a:lnTo>
                  <a:lnTo>
                    <a:pt x="1501" y="9784"/>
                  </a:lnTo>
                  <a:lnTo>
                    <a:pt x="1786" y="10145"/>
                  </a:lnTo>
                  <a:lnTo>
                    <a:pt x="2086" y="10475"/>
                  </a:lnTo>
                  <a:lnTo>
                    <a:pt x="2401" y="10790"/>
                  </a:lnTo>
                  <a:lnTo>
                    <a:pt x="2732" y="11075"/>
                  </a:lnTo>
                  <a:lnTo>
                    <a:pt x="3062" y="11330"/>
                  </a:lnTo>
                  <a:lnTo>
                    <a:pt x="3407" y="11555"/>
                  </a:lnTo>
                  <a:lnTo>
                    <a:pt x="22209" y="22269"/>
                  </a:lnTo>
                  <a:lnTo>
                    <a:pt x="22404" y="22374"/>
                  </a:lnTo>
                  <a:lnTo>
                    <a:pt x="22599" y="22464"/>
                  </a:lnTo>
                  <a:lnTo>
                    <a:pt x="22779" y="22539"/>
                  </a:lnTo>
                  <a:lnTo>
                    <a:pt x="22959" y="22614"/>
                  </a:lnTo>
                  <a:lnTo>
                    <a:pt x="23154" y="22674"/>
                  </a:lnTo>
                  <a:lnTo>
                    <a:pt x="23319" y="22719"/>
                  </a:lnTo>
                  <a:lnTo>
                    <a:pt x="23499" y="22749"/>
                  </a:lnTo>
                  <a:lnTo>
                    <a:pt x="23664" y="22764"/>
                  </a:lnTo>
                  <a:lnTo>
                    <a:pt x="23829" y="22779"/>
                  </a:lnTo>
                  <a:lnTo>
                    <a:pt x="23994" y="22764"/>
                  </a:lnTo>
                  <a:lnTo>
                    <a:pt x="24159" y="22764"/>
                  </a:lnTo>
                  <a:lnTo>
                    <a:pt x="24309" y="22734"/>
                  </a:lnTo>
                  <a:lnTo>
                    <a:pt x="24445" y="22689"/>
                  </a:lnTo>
                  <a:lnTo>
                    <a:pt x="24595" y="22644"/>
                  </a:lnTo>
                  <a:lnTo>
                    <a:pt x="24730" y="22584"/>
                  </a:lnTo>
                  <a:lnTo>
                    <a:pt x="24865" y="22524"/>
                  </a:lnTo>
                  <a:lnTo>
                    <a:pt x="24985" y="22449"/>
                  </a:lnTo>
                  <a:lnTo>
                    <a:pt x="25105" y="22359"/>
                  </a:lnTo>
                  <a:lnTo>
                    <a:pt x="25210" y="22254"/>
                  </a:lnTo>
                  <a:lnTo>
                    <a:pt x="25315" y="22149"/>
                  </a:lnTo>
                  <a:lnTo>
                    <a:pt x="25420" y="22029"/>
                  </a:lnTo>
                  <a:lnTo>
                    <a:pt x="25510" y="21894"/>
                  </a:lnTo>
                  <a:lnTo>
                    <a:pt x="25585" y="21759"/>
                  </a:lnTo>
                  <a:lnTo>
                    <a:pt x="25660" y="21609"/>
                  </a:lnTo>
                  <a:lnTo>
                    <a:pt x="25735" y="21459"/>
                  </a:lnTo>
                  <a:lnTo>
                    <a:pt x="25795" y="21294"/>
                  </a:lnTo>
                  <a:lnTo>
                    <a:pt x="25840" y="21114"/>
                  </a:lnTo>
                  <a:lnTo>
                    <a:pt x="25885" y="20933"/>
                  </a:lnTo>
                  <a:lnTo>
                    <a:pt x="25915" y="20738"/>
                  </a:lnTo>
                  <a:lnTo>
                    <a:pt x="25945" y="20543"/>
                  </a:lnTo>
                  <a:lnTo>
                    <a:pt x="25960" y="20333"/>
                  </a:lnTo>
                  <a:lnTo>
                    <a:pt x="25960" y="20108"/>
                  </a:lnTo>
                  <a:lnTo>
                    <a:pt x="25960" y="19883"/>
                  </a:lnTo>
                  <a:lnTo>
                    <a:pt x="25945" y="19658"/>
                  </a:lnTo>
                  <a:lnTo>
                    <a:pt x="25885" y="19193"/>
                  </a:lnTo>
                  <a:lnTo>
                    <a:pt x="25795" y="18728"/>
                  </a:lnTo>
                  <a:lnTo>
                    <a:pt x="25660" y="18262"/>
                  </a:lnTo>
                  <a:lnTo>
                    <a:pt x="25510" y="17797"/>
                  </a:lnTo>
                  <a:lnTo>
                    <a:pt x="25315" y="17332"/>
                  </a:lnTo>
                  <a:lnTo>
                    <a:pt x="25105" y="16867"/>
                  </a:lnTo>
                  <a:lnTo>
                    <a:pt x="24865" y="16432"/>
                  </a:lnTo>
                  <a:lnTo>
                    <a:pt x="24595" y="15997"/>
                  </a:lnTo>
                  <a:lnTo>
                    <a:pt x="24309" y="15577"/>
                  </a:lnTo>
                  <a:lnTo>
                    <a:pt x="23994" y="15186"/>
                  </a:lnTo>
                  <a:lnTo>
                    <a:pt x="23664" y="14811"/>
                  </a:lnTo>
                  <a:lnTo>
                    <a:pt x="23319" y="14466"/>
                  </a:lnTo>
                  <a:lnTo>
                    <a:pt x="22959" y="14151"/>
                  </a:lnTo>
                  <a:lnTo>
                    <a:pt x="22599" y="13881"/>
                  </a:lnTo>
                  <a:lnTo>
                    <a:pt x="22404" y="13746"/>
                  </a:lnTo>
                  <a:lnTo>
                    <a:pt x="22209" y="13626"/>
                  </a:lnTo>
                  <a:lnTo>
                    <a:pt x="22179" y="13611"/>
                  </a:lnTo>
                  <a:lnTo>
                    <a:pt x="22209" y="13371"/>
                  </a:lnTo>
                  <a:lnTo>
                    <a:pt x="22209" y="13131"/>
                  </a:lnTo>
                  <a:lnTo>
                    <a:pt x="22194" y="12710"/>
                  </a:lnTo>
                  <a:lnTo>
                    <a:pt x="22149" y="12290"/>
                  </a:lnTo>
                  <a:lnTo>
                    <a:pt x="22059" y="11870"/>
                  </a:lnTo>
                  <a:lnTo>
                    <a:pt x="21939" y="11435"/>
                  </a:lnTo>
                  <a:lnTo>
                    <a:pt x="21804" y="11015"/>
                  </a:lnTo>
                  <a:lnTo>
                    <a:pt x="21624" y="10595"/>
                  </a:lnTo>
                  <a:lnTo>
                    <a:pt x="21428" y="10175"/>
                  </a:lnTo>
                  <a:lnTo>
                    <a:pt x="21203" y="9769"/>
                  </a:lnTo>
                  <a:lnTo>
                    <a:pt x="20963" y="9379"/>
                  </a:lnTo>
                  <a:lnTo>
                    <a:pt x="20708" y="8989"/>
                  </a:lnTo>
                  <a:lnTo>
                    <a:pt x="20423" y="8629"/>
                  </a:lnTo>
                  <a:lnTo>
                    <a:pt x="20123" y="8299"/>
                  </a:lnTo>
                  <a:lnTo>
                    <a:pt x="19808" y="7984"/>
                  </a:lnTo>
                  <a:lnTo>
                    <a:pt x="19478" y="7699"/>
                  </a:lnTo>
                  <a:lnTo>
                    <a:pt x="19148" y="7444"/>
                  </a:lnTo>
                  <a:lnTo>
                    <a:pt x="18802" y="7218"/>
                  </a:lnTo>
                  <a:lnTo>
                    <a:pt x="18577" y="7098"/>
                  </a:lnTo>
                  <a:lnTo>
                    <a:pt x="18352" y="7008"/>
                  </a:lnTo>
                  <a:lnTo>
                    <a:pt x="18142" y="6918"/>
                  </a:lnTo>
                  <a:lnTo>
                    <a:pt x="17932" y="6858"/>
                  </a:lnTo>
                  <a:lnTo>
                    <a:pt x="17737" y="6798"/>
                  </a:lnTo>
                  <a:lnTo>
                    <a:pt x="17527" y="6768"/>
                  </a:lnTo>
                  <a:lnTo>
                    <a:pt x="17152" y="6768"/>
                  </a:lnTo>
                  <a:lnTo>
                    <a:pt x="16972" y="6783"/>
                  </a:lnTo>
                  <a:lnTo>
                    <a:pt x="16807" y="6828"/>
                  </a:lnTo>
                  <a:lnTo>
                    <a:pt x="16642" y="6873"/>
                  </a:lnTo>
                  <a:lnTo>
                    <a:pt x="16477" y="6948"/>
                  </a:lnTo>
                  <a:lnTo>
                    <a:pt x="16327" y="7023"/>
                  </a:lnTo>
                  <a:lnTo>
                    <a:pt x="16192" y="7128"/>
                  </a:lnTo>
                  <a:lnTo>
                    <a:pt x="16056" y="7233"/>
                  </a:lnTo>
                  <a:lnTo>
                    <a:pt x="15936" y="7369"/>
                  </a:lnTo>
                  <a:lnTo>
                    <a:pt x="15756" y="6858"/>
                  </a:lnTo>
                  <a:lnTo>
                    <a:pt x="15546" y="6363"/>
                  </a:lnTo>
                  <a:lnTo>
                    <a:pt x="15306" y="5868"/>
                  </a:lnTo>
                  <a:lnTo>
                    <a:pt x="15051" y="5373"/>
                  </a:lnTo>
                  <a:lnTo>
                    <a:pt x="14781" y="4908"/>
                  </a:lnTo>
                  <a:lnTo>
                    <a:pt x="14496" y="4442"/>
                  </a:lnTo>
                  <a:lnTo>
                    <a:pt x="14196" y="3977"/>
                  </a:lnTo>
                  <a:lnTo>
                    <a:pt x="13866" y="3542"/>
                  </a:lnTo>
                  <a:lnTo>
                    <a:pt x="13536" y="3122"/>
                  </a:lnTo>
                  <a:lnTo>
                    <a:pt x="13175" y="2717"/>
                  </a:lnTo>
                  <a:lnTo>
                    <a:pt x="12815" y="2342"/>
                  </a:lnTo>
                  <a:lnTo>
                    <a:pt x="12440" y="1967"/>
                  </a:lnTo>
                  <a:lnTo>
                    <a:pt x="12050" y="1636"/>
                  </a:lnTo>
                  <a:lnTo>
                    <a:pt x="11645" y="1321"/>
                  </a:lnTo>
                  <a:lnTo>
                    <a:pt x="11240" y="1036"/>
                  </a:lnTo>
                  <a:lnTo>
                    <a:pt x="10835" y="781"/>
                  </a:lnTo>
                  <a:lnTo>
                    <a:pt x="10534" y="616"/>
                  </a:lnTo>
                  <a:lnTo>
                    <a:pt x="10249" y="481"/>
                  </a:lnTo>
                  <a:lnTo>
                    <a:pt x="9964" y="361"/>
                  </a:lnTo>
                  <a:lnTo>
                    <a:pt x="9679" y="256"/>
                  </a:lnTo>
                  <a:lnTo>
                    <a:pt x="9409" y="166"/>
                  </a:lnTo>
                  <a:lnTo>
                    <a:pt x="9139" y="106"/>
                  </a:lnTo>
                  <a:lnTo>
                    <a:pt x="8869" y="46"/>
                  </a:lnTo>
                  <a:lnTo>
                    <a:pt x="8599" y="16"/>
                  </a:lnTo>
                  <a:lnTo>
                    <a:pt x="8359" y="1"/>
                  </a:lnTo>
                  <a:close/>
                </a:path>
              </a:pathLst>
            </a:custGeom>
            <a:solidFill>
              <a:srgbClr val="6CDC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1"/>
            <p:cNvSpPr/>
            <p:nvPr/>
          </p:nvSpPr>
          <p:spPr>
            <a:xfrm>
              <a:off x="4557494" y="1376230"/>
              <a:ext cx="16755" cy="340786"/>
            </a:xfrm>
            <a:custGeom>
              <a:avLst/>
              <a:gdLst/>
              <a:ahLst/>
              <a:cxnLst/>
              <a:rect l="l" t="t" r="r" b="b"/>
              <a:pathLst>
                <a:path w="391" h="7953" extrusionOk="0">
                  <a:moveTo>
                    <a:pt x="196" y="0"/>
                  </a:moveTo>
                  <a:lnTo>
                    <a:pt x="121" y="15"/>
                  </a:lnTo>
                  <a:lnTo>
                    <a:pt x="61" y="60"/>
                  </a:lnTo>
                  <a:lnTo>
                    <a:pt x="16" y="120"/>
                  </a:lnTo>
                  <a:lnTo>
                    <a:pt x="1" y="195"/>
                  </a:lnTo>
                  <a:lnTo>
                    <a:pt x="1" y="7758"/>
                  </a:lnTo>
                  <a:lnTo>
                    <a:pt x="16" y="7833"/>
                  </a:lnTo>
                  <a:lnTo>
                    <a:pt x="61" y="7893"/>
                  </a:lnTo>
                  <a:lnTo>
                    <a:pt x="121" y="7938"/>
                  </a:lnTo>
                  <a:lnTo>
                    <a:pt x="196" y="7953"/>
                  </a:lnTo>
                  <a:lnTo>
                    <a:pt x="271" y="7938"/>
                  </a:lnTo>
                  <a:lnTo>
                    <a:pt x="331" y="7893"/>
                  </a:lnTo>
                  <a:lnTo>
                    <a:pt x="376" y="7833"/>
                  </a:lnTo>
                  <a:lnTo>
                    <a:pt x="391" y="7758"/>
                  </a:lnTo>
                  <a:lnTo>
                    <a:pt x="391" y="195"/>
                  </a:lnTo>
                  <a:lnTo>
                    <a:pt x="376" y="120"/>
                  </a:lnTo>
                  <a:lnTo>
                    <a:pt x="331" y="60"/>
                  </a:lnTo>
                  <a:lnTo>
                    <a:pt x="271" y="15"/>
                  </a:lnTo>
                  <a:lnTo>
                    <a:pt x="196" y="0"/>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1"/>
            <p:cNvSpPr/>
            <p:nvPr/>
          </p:nvSpPr>
          <p:spPr>
            <a:xfrm>
              <a:off x="4465581" y="1370446"/>
              <a:ext cx="214777" cy="162701"/>
            </a:xfrm>
            <a:custGeom>
              <a:avLst/>
              <a:gdLst/>
              <a:ahLst/>
              <a:cxnLst/>
              <a:rect l="l" t="t" r="r" b="b"/>
              <a:pathLst>
                <a:path w="5012" h="3797" extrusionOk="0">
                  <a:moveTo>
                    <a:pt x="2296" y="0"/>
                  </a:moveTo>
                  <a:lnTo>
                    <a:pt x="2221" y="45"/>
                  </a:lnTo>
                  <a:lnTo>
                    <a:pt x="75" y="1756"/>
                  </a:lnTo>
                  <a:lnTo>
                    <a:pt x="15" y="1816"/>
                  </a:lnTo>
                  <a:lnTo>
                    <a:pt x="0" y="1891"/>
                  </a:lnTo>
                  <a:lnTo>
                    <a:pt x="0" y="1966"/>
                  </a:lnTo>
                  <a:lnTo>
                    <a:pt x="30" y="2041"/>
                  </a:lnTo>
                  <a:lnTo>
                    <a:pt x="90" y="2086"/>
                  </a:lnTo>
                  <a:lnTo>
                    <a:pt x="165" y="2101"/>
                  </a:lnTo>
                  <a:lnTo>
                    <a:pt x="240" y="2101"/>
                  </a:lnTo>
                  <a:lnTo>
                    <a:pt x="315" y="2071"/>
                  </a:lnTo>
                  <a:lnTo>
                    <a:pt x="2311" y="465"/>
                  </a:lnTo>
                  <a:lnTo>
                    <a:pt x="4667" y="3721"/>
                  </a:lnTo>
                  <a:lnTo>
                    <a:pt x="4697" y="3751"/>
                  </a:lnTo>
                  <a:lnTo>
                    <a:pt x="4742" y="3781"/>
                  </a:lnTo>
                  <a:lnTo>
                    <a:pt x="4787" y="3796"/>
                  </a:lnTo>
                  <a:lnTo>
                    <a:pt x="4892" y="3796"/>
                  </a:lnTo>
                  <a:lnTo>
                    <a:pt x="4937" y="3766"/>
                  </a:lnTo>
                  <a:lnTo>
                    <a:pt x="4997" y="3706"/>
                  </a:lnTo>
                  <a:lnTo>
                    <a:pt x="5012" y="3631"/>
                  </a:lnTo>
                  <a:lnTo>
                    <a:pt x="5012" y="3556"/>
                  </a:lnTo>
                  <a:lnTo>
                    <a:pt x="4982" y="3496"/>
                  </a:lnTo>
                  <a:lnTo>
                    <a:pt x="2506" y="75"/>
                  </a:lnTo>
                  <a:lnTo>
                    <a:pt x="2446" y="30"/>
                  </a:lnTo>
                  <a:lnTo>
                    <a:pt x="2371" y="0"/>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1"/>
            <p:cNvSpPr/>
            <p:nvPr/>
          </p:nvSpPr>
          <p:spPr>
            <a:xfrm>
              <a:off x="3838625" y="2156949"/>
              <a:ext cx="1466750" cy="845147"/>
            </a:xfrm>
            <a:custGeom>
              <a:avLst/>
              <a:gdLst/>
              <a:ahLst/>
              <a:cxnLst/>
              <a:rect l="l" t="t" r="r" b="b"/>
              <a:pathLst>
                <a:path w="46277" h="26665" extrusionOk="0">
                  <a:moveTo>
                    <a:pt x="23139" y="0"/>
                  </a:moveTo>
                  <a:lnTo>
                    <a:pt x="0" y="13370"/>
                  </a:lnTo>
                  <a:lnTo>
                    <a:pt x="23124" y="26665"/>
                  </a:lnTo>
                  <a:lnTo>
                    <a:pt x="46277" y="13295"/>
                  </a:lnTo>
                  <a:lnTo>
                    <a:pt x="23139" y="0"/>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1"/>
            <p:cNvSpPr/>
            <p:nvPr/>
          </p:nvSpPr>
          <p:spPr>
            <a:xfrm>
              <a:off x="4289471" y="2398520"/>
              <a:ext cx="577863" cy="333907"/>
            </a:xfrm>
            <a:custGeom>
              <a:avLst/>
              <a:gdLst/>
              <a:ahLst/>
              <a:cxnLst/>
              <a:rect l="l" t="t" r="r" b="b"/>
              <a:pathLst>
                <a:path w="18232" h="10535" extrusionOk="0">
                  <a:moveTo>
                    <a:pt x="9124" y="1"/>
                  </a:moveTo>
                  <a:lnTo>
                    <a:pt x="0" y="5298"/>
                  </a:lnTo>
                  <a:lnTo>
                    <a:pt x="9109" y="10535"/>
                  </a:lnTo>
                  <a:lnTo>
                    <a:pt x="18232" y="5268"/>
                  </a:lnTo>
                  <a:lnTo>
                    <a:pt x="9124" y="1"/>
                  </a:lnTo>
                  <a:close/>
                </a:path>
              </a:pathLst>
            </a:custGeom>
            <a:solidFill>
              <a:srgbClr val="060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1"/>
            <p:cNvSpPr/>
            <p:nvPr/>
          </p:nvSpPr>
          <p:spPr>
            <a:xfrm>
              <a:off x="3838625" y="2580666"/>
              <a:ext cx="733391" cy="2234878"/>
            </a:xfrm>
            <a:custGeom>
              <a:avLst/>
              <a:gdLst/>
              <a:ahLst/>
              <a:cxnLst/>
              <a:rect l="l" t="t" r="r" b="b"/>
              <a:pathLst>
                <a:path w="23139" h="70512" extrusionOk="0">
                  <a:moveTo>
                    <a:pt x="0" y="1"/>
                  </a:moveTo>
                  <a:lnTo>
                    <a:pt x="0" y="57202"/>
                  </a:lnTo>
                  <a:lnTo>
                    <a:pt x="23139" y="70512"/>
                  </a:lnTo>
                  <a:lnTo>
                    <a:pt x="23139" y="13296"/>
                  </a:lnTo>
                  <a:lnTo>
                    <a:pt x="0" y="1"/>
                  </a:lnTo>
                  <a:close/>
                </a:path>
              </a:pathLst>
            </a:custGeom>
            <a:solidFill>
              <a:srgbClr val="060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1"/>
            <p:cNvSpPr/>
            <p:nvPr/>
          </p:nvSpPr>
          <p:spPr>
            <a:xfrm>
              <a:off x="4571959" y="2578289"/>
              <a:ext cx="733391" cy="2237255"/>
            </a:xfrm>
            <a:custGeom>
              <a:avLst/>
              <a:gdLst/>
              <a:ahLst/>
              <a:cxnLst/>
              <a:rect l="l" t="t" r="r" b="b"/>
              <a:pathLst>
                <a:path w="23139" h="70587" extrusionOk="0">
                  <a:moveTo>
                    <a:pt x="23139" y="1"/>
                  </a:moveTo>
                  <a:lnTo>
                    <a:pt x="1" y="13371"/>
                  </a:lnTo>
                  <a:lnTo>
                    <a:pt x="1" y="70587"/>
                  </a:lnTo>
                  <a:lnTo>
                    <a:pt x="23139" y="57217"/>
                  </a:lnTo>
                  <a:lnTo>
                    <a:pt x="23139"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1"/>
            <p:cNvSpPr/>
            <p:nvPr/>
          </p:nvSpPr>
          <p:spPr>
            <a:xfrm>
              <a:off x="4289471" y="2398520"/>
              <a:ext cx="289185" cy="333907"/>
            </a:xfrm>
            <a:custGeom>
              <a:avLst/>
              <a:gdLst/>
              <a:ahLst/>
              <a:cxnLst/>
              <a:rect l="l" t="t" r="r" b="b"/>
              <a:pathLst>
                <a:path w="9124" h="10535" extrusionOk="0">
                  <a:moveTo>
                    <a:pt x="9124" y="1"/>
                  </a:moveTo>
                  <a:lnTo>
                    <a:pt x="0" y="5298"/>
                  </a:lnTo>
                  <a:lnTo>
                    <a:pt x="9109" y="10535"/>
                  </a:lnTo>
                  <a:lnTo>
                    <a:pt x="9124"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1"/>
            <p:cNvSpPr/>
            <p:nvPr/>
          </p:nvSpPr>
          <p:spPr>
            <a:xfrm>
              <a:off x="4578615" y="2398520"/>
              <a:ext cx="288710" cy="197904"/>
            </a:xfrm>
            <a:custGeom>
              <a:avLst/>
              <a:gdLst/>
              <a:ahLst/>
              <a:cxnLst/>
              <a:rect l="l" t="t" r="r" b="b"/>
              <a:pathLst>
                <a:path w="9109" h="6244" extrusionOk="0">
                  <a:moveTo>
                    <a:pt x="1" y="1"/>
                  </a:moveTo>
                  <a:lnTo>
                    <a:pt x="1" y="1847"/>
                  </a:lnTo>
                  <a:lnTo>
                    <a:pt x="7428" y="6243"/>
                  </a:lnTo>
                  <a:lnTo>
                    <a:pt x="9109" y="5268"/>
                  </a:lnTo>
                  <a:lnTo>
                    <a:pt x="1"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1"/>
            <p:cNvSpPr/>
            <p:nvPr/>
          </p:nvSpPr>
          <p:spPr>
            <a:xfrm>
              <a:off x="4289471" y="2398520"/>
              <a:ext cx="289185" cy="197428"/>
            </a:xfrm>
            <a:custGeom>
              <a:avLst/>
              <a:gdLst/>
              <a:ahLst/>
              <a:cxnLst/>
              <a:rect l="l" t="t" r="r" b="b"/>
              <a:pathLst>
                <a:path w="9124" h="6229" extrusionOk="0">
                  <a:moveTo>
                    <a:pt x="9124" y="1"/>
                  </a:moveTo>
                  <a:lnTo>
                    <a:pt x="0" y="5298"/>
                  </a:lnTo>
                  <a:lnTo>
                    <a:pt x="1606" y="6228"/>
                  </a:lnTo>
                  <a:lnTo>
                    <a:pt x="9124" y="1847"/>
                  </a:lnTo>
                  <a:lnTo>
                    <a:pt x="9124"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1"/>
            <p:cNvSpPr/>
            <p:nvPr/>
          </p:nvSpPr>
          <p:spPr>
            <a:xfrm>
              <a:off x="3838625" y="3060070"/>
              <a:ext cx="1466750" cy="440434"/>
            </a:xfrm>
            <a:custGeom>
              <a:avLst/>
              <a:gdLst/>
              <a:ahLst/>
              <a:cxnLst/>
              <a:rect l="l" t="t" r="r" b="b"/>
              <a:pathLst>
                <a:path w="46277" h="13896" extrusionOk="0">
                  <a:moveTo>
                    <a:pt x="0" y="0"/>
                  </a:moveTo>
                  <a:lnTo>
                    <a:pt x="0" y="511"/>
                  </a:lnTo>
                  <a:lnTo>
                    <a:pt x="23109" y="13896"/>
                  </a:lnTo>
                  <a:lnTo>
                    <a:pt x="46277" y="541"/>
                  </a:lnTo>
                  <a:lnTo>
                    <a:pt x="46277" y="30"/>
                  </a:lnTo>
                  <a:lnTo>
                    <a:pt x="23124" y="13370"/>
                  </a:lnTo>
                  <a:lnTo>
                    <a:pt x="0" y="0"/>
                  </a:lnTo>
                  <a:close/>
                </a:path>
              </a:pathLst>
            </a:custGeom>
            <a:solidFill>
              <a:srgbClr val="AAE4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1"/>
            <p:cNvSpPr/>
            <p:nvPr/>
          </p:nvSpPr>
          <p:spPr>
            <a:xfrm>
              <a:off x="3838625" y="3482393"/>
              <a:ext cx="1466750" cy="440434"/>
            </a:xfrm>
            <a:custGeom>
              <a:avLst/>
              <a:gdLst/>
              <a:ahLst/>
              <a:cxnLst/>
              <a:rect l="l" t="t" r="r" b="b"/>
              <a:pathLst>
                <a:path w="46277" h="13896" extrusionOk="0">
                  <a:moveTo>
                    <a:pt x="0" y="0"/>
                  </a:moveTo>
                  <a:lnTo>
                    <a:pt x="0" y="526"/>
                  </a:lnTo>
                  <a:lnTo>
                    <a:pt x="23109" y="13895"/>
                  </a:lnTo>
                  <a:lnTo>
                    <a:pt x="23229" y="13835"/>
                  </a:lnTo>
                  <a:lnTo>
                    <a:pt x="46277" y="556"/>
                  </a:lnTo>
                  <a:lnTo>
                    <a:pt x="46277" y="30"/>
                  </a:lnTo>
                  <a:lnTo>
                    <a:pt x="23109" y="13385"/>
                  </a:lnTo>
                  <a:lnTo>
                    <a:pt x="0" y="0"/>
                  </a:lnTo>
                  <a:close/>
                </a:path>
              </a:pathLst>
            </a:custGeom>
            <a:solidFill>
              <a:srgbClr val="AAE4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1"/>
            <p:cNvSpPr/>
            <p:nvPr/>
          </p:nvSpPr>
          <p:spPr>
            <a:xfrm>
              <a:off x="3838625" y="3904716"/>
              <a:ext cx="1466750" cy="440434"/>
            </a:xfrm>
            <a:custGeom>
              <a:avLst/>
              <a:gdLst/>
              <a:ahLst/>
              <a:cxnLst/>
              <a:rect l="l" t="t" r="r" b="b"/>
              <a:pathLst>
                <a:path w="46277" h="13896" extrusionOk="0">
                  <a:moveTo>
                    <a:pt x="0" y="0"/>
                  </a:moveTo>
                  <a:lnTo>
                    <a:pt x="0" y="525"/>
                  </a:lnTo>
                  <a:lnTo>
                    <a:pt x="23109" y="13895"/>
                  </a:lnTo>
                  <a:lnTo>
                    <a:pt x="23229" y="13835"/>
                  </a:lnTo>
                  <a:lnTo>
                    <a:pt x="46277" y="555"/>
                  </a:lnTo>
                  <a:lnTo>
                    <a:pt x="46277" y="45"/>
                  </a:lnTo>
                  <a:lnTo>
                    <a:pt x="23109" y="13385"/>
                  </a:lnTo>
                  <a:lnTo>
                    <a:pt x="0" y="0"/>
                  </a:lnTo>
                  <a:close/>
                </a:path>
              </a:pathLst>
            </a:custGeom>
            <a:solidFill>
              <a:srgbClr val="AAE4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1"/>
            <p:cNvSpPr/>
            <p:nvPr/>
          </p:nvSpPr>
          <p:spPr>
            <a:xfrm>
              <a:off x="4289471" y="1534383"/>
              <a:ext cx="591682" cy="1198071"/>
            </a:xfrm>
            <a:custGeom>
              <a:avLst/>
              <a:gdLst/>
              <a:ahLst/>
              <a:cxnLst/>
              <a:rect l="l" t="t" r="r" b="b"/>
              <a:pathLst>
                <a:path w="18668" h="37800" extrusionOk="0">
                  <a:moveTo>
                    <a:pt x="18667" y="1"/>
                  </a:moveTo>
                  <a:lnTo>
                    <a:pt x="9334" y="5373"/>
                  </a:lnTo>
                  <a:lnTo>
                    <a:pt x="0" y="466"/>
                  </a:lnTo>
                  <a:lnTo>
                    <a:pt x="0" y="32563"/>
                  </a:lnTo>
                  <a:lnTo>
                    <a:pt x="9109" y="37800"/>
                  </a:lnTo>
                  <a:lnTo>
                    <a:pt x="18232" y="32533"/>
                  </a:lnTo>
                  <a:lnTo>
                    <a:pt x="18667" y="1"/>
                  </a:lnTo>
                  <a:close/>
                </a:path>
              </a:pathLst>
            </a:custGeom>
            <a:gradFill>
              <a:gsLst>
                <a:gs pos="0">
                  <a:srgbClr val="FFFFFF">
                    <a:alpha val="0"/>
                  </a:srgbClr>
                </a:gs>
                <a:gs pos="100000">
                  <a:schemeClr val="accent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63"/>
        <p:cNvGrpSpPr/>
        <p:nvPr/>
      </p:nvGrpSpPr>
      <p:grpSpPr>
        <a:xfrm>
          <a:off x="0" y="0"/>
          <a:ext cx="0" cy="0"/>
          <a:chOff x="0" y="0"/>
          <a:chExt cx="0" cy="0"/>
        </a:xfrm>
      </p:grpSpPr>
      <p:sp>
        <p:nvSpPr>
          <p:cNvPr id="3664" name="Google Shape;3664;p45"/>
          <p:cNvSpPr txBox="1">
            <a:spLocks noGrp="1"/>
          </p:cNvSpPr>
          <p:nvPr>
            <p:ph type="title"/>
          </p:nvPr>
        </p:nvSpPr>
        <p:spPr>
          <a:xfrm>
            <a:off x="628650" y="148303"/>
            <a:ext cx="7886700" cy="59188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i="1">
                <a:solidFill>
                  <a:schemeClr val="dk1"/>
                </a:solidFill>
              </a:rPr>
              <a:t>Giải pháp về kết nối</a:t>
            </a:r>
            <a:endParaRPr i="1">
              <a:solidFill>
                <a:schemeClr val="dk1"/>
              </a:solidFill>
            </a:endParaRPr>
          </a:p>
        </p:txBody>
      </p:sp>
      <p:sp>
        <p:nvSpPr>
          <p:cNvPr id="3665" name="Google Shape;3665;p45"/>
          <p:cNvSpPr/>
          <p:nvPr/>
        </p:nvSpPr>
        <p:spPr>
          <a:xfrm>
            <a:off x="-4882162" y="1498663"/>
            <a:ext cx="969000" cy="969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5"/>
          <p:cNvSpPr/>
          <p:nvPr/>
        </p:nvSpPr>
        <p:spPr>
          <a:xfrm>
            <a:off x="-2189753" y="3745357"/>
            <a:ext cx="491" cy="42273"/>
          </a:xfrm>
          <a:custGeom>
            <a:avLst/>
            <a:gdLst/>
            <a:ahLst/>
            <a:cxnLst/>
            <a:rect l="l" t="t" r="r" b="b"/>
            <a:pathLst>
              <a:path w="17" h="1465" extrusionOk="0">
                <a:moveTo>
                  <a:pt x="1" y="1"/>
                </a:moveTo>
                <a:lnTo>
                  <a:pt x="1" y="1464"/>
                </a:lnTo>
                <a:lnTo>
                  <a:pt x="16" y="1464"/>
                </a:lnTo>
                <a:lnTo>
                  <a:pt x="1" y="1"/>
                </a:lnTo>
                <a:close/>
              </a:path>
            </a:pathLst>
          </a:custGeom>
          <a:solidFill>
            <a:srgbClr val="8D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5"/>
          <p:cNvSpPr/>
          <p:nvPr/>
        </p:nvSpPr>
        <p:spPr>
          <a:xfrm>
            <a:off x="-2189753" y="3745357"/>
            <a:ext cx="491" cy="42273"/>
          </a:xfrm>
          <a:custGeom>
            <a:avLst/>
            <a:gdLst/>
            <a:ahLst/>
            <a:cxnLst/>
            <a:rect l="l" t="t" r="r" b="b"/>
            <a:pathLst>
              <a:path w="17" h="1465" fill="none" extrusionOk="0">
                <a:moveTo>
                  <a:pt x="1" y="1"/>
                </a:moveTo>
                <a:lnTo>
                  <a:pt x="16" y="1464"/>
                </a:lnTo>
                <a:lnTo>
                  <a:pt x="16" y="1464"/>
                </a:lnTo>
                <a:lnTo>
                  <a:pt x="1" y="1464"/>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5"/>
          <p:cNvSpPr/>
          <p:nvPr/>
        </p:nvSpPr>
        <p:spPr>
          <a:xfrm>
            <a:off x="-2196563" y="3745357"/>
            <a:ext cx="6839" cy="47264"/>
          </a:xfrm>
          <a:custGeom>
            <a:avLst/>
            <a:gdLst/>
            <a:ahLst/>
            <a:cxnLst/>
            <a:rect l="l" t="t" r="r" b="b"/>
            <a:pathLst>
              <a:path w="237" h="1638" extrusionOk="0">
                <a:moveTo>
                  <a:pt x="237" y="1"/>
                </a:moveTo>
                <a:lnTo>
                  <a:pt x="111" y="95"/>
                </a:lnTo>
                <a:lnTo>
                  <a:pt x="1" y="174"/>
                </a:lnTo>
                <a:lnTo>
                  <a:pt x="1" y="1637"/>
                </a:lnTo>
                <a:lnTo>
                  <a:pt x="111" y="1558"/>
                </a:lnTo>
                <a:lnTo>
                  <a:pt x="237" y="1464"/>
                </a:lnTo>
                <a:lnTo>
                  <a:pt x="237" y="1"/>
                </a:lnTo>
                <a:close/>
              </a:path>
            </a:pathLst>
          </a:custGeom>
          <a:solidFill>
            <a:srgbClr val="8BA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5"/>
          <p:cNvSpPr/>
          <p:nvPr/>
        </p:nvSpPr>
        <p:spPr>
          <a:xfrm>
            <a:off x="-2196563" y="3745357"/>
            <a:ext cx="6839" cy="47264"/>
          </a:xfrm>
          <a:custGeom>
            <a:avLst/>
            <a:gdLst/>
            <a:ahLst/>
            <a:cxnLst/>
            <a:rect l="l" t="t" r="r" b="b"/>
            <a:pathLst>
              <a:path w="237" h="1638" fill="none" extrusionOk="0">
                <a:moveTo>
                  <a:pt x="237" y="1"/>
                </a:moveTo>
                <a:lnTo>
                  <a:pt x="237" y="1464"/>
                </a:lnTo>
                <a:lnTo>
                  <a:pt x="237" y="1464"/>
                </a:lnTo>
                <a:lnTo>
                  <a:pt x="111" y="1558"/>
                </a:lnTo>
                <a:lnTo>
                  <a:pt x="1" y="1637"/>
                </a:lnTo>
                <a:lnTo>
                  <a:pt x="1" y="174"/>
                </a:lnTo>
                <a:lnTo>
                  <a:pt x="1" y="174"/>
                </a:lnTo>
                <a:lnTo>
                  <a:pt x="111" y="95"/>
                </a:lnTo>
                <a:lnTo>
                  <a:pt x="23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5"/>
          <p:cNvSpPr/>
          <p:nvPr/>
        </p:nvSpPr>
        <p:spPr>
          <a:xfrm>
            <a:off x="-2199737" y="3750349"/>
            <a:ext cx="3203" cy="45447"/>
          </a:xfrm>
          <a:custGeom>
            <a:avLst/>
            <a:gdLst/>
            <a:ahLst/>
            <a:cxnLst/>
            <a:rect l="l" t="t" r="r" b="b"/>
            <a:pathLst>
              <a:path w="111" h="1575" extrusionOk="0">
                <a:moveTo>
                  <a:pt x="111" y="1"/>
                </a:moveTo>
                <a:lnTo>
                  <a:pt x="1" y="111"/>
                </a:lnTo>
                <a:lnTo>
                  <a:pt x="16" y="1574"/>
                </a:lnTo>
                <a:lnTo>
                  <a:pt x="111" y="1464"/>
                </a:lnTo>
                <a:lnTo>
                  <a:pt x="111" y="1"/>
                </a:lnTo>
                <a:close/>
              </a:path>
            </a:pathLst>
          </a:custGeom>
          <a:solidFill>
            <a:srgbClr val="86A3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5"/>
          <p:cNvSpPr/>
          <p:nvPr/>
        </p:nvSpPr>
        <p:spPr>
          <a:xfrm>
            <a:off x="-2199737" y="3750349"/>
            <a:ext cx="3203" cy="45447"/>
          </a:xfrm>
          <a:custGeom>
            <a:avLst/>
            <a:gdLst/>
            <a:ahLst/>
            <a:cxnLst/>
            <a:rect l="l" t="t" r="r" b="b"/>
            <a:pathLst>
              <a:path w="111" h="1575" fill="none" extrusionOk="0">
                <a:moveTo>
                  <a:pt x="111" y="1"/>
                </a:moveTo>
                <a:lnTo>
                  <a:pt x="111" y="1464"/>
                </a:lnTo>
                <a:lnTo>
                  <a:pt x="111" y="1464"/>
                </a:lnTo>
                <a:lnTo>
                  <a:pt x="16" y="1574"/>
                </a:lnTo>
                <a:lnTo>
                  <a:pt x="1" y="111"/>
                </a:lnTo>
                <a:lnTo>
                  <a:pt x="1" y="111"/>
                </a:lnTo>
                <a:lnTo>
                  <a:pt x="11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5"/>
          <p:cNvSpPr/>
          <p:nvPr/>
        </p:nvSpPr>
        <p:spPr>
          <a:xfrm>
            <a:off x="-2201555" y="3753552"/>
            <a:ext cx="2308" cy="45418"/>
          </a:xfrm>
          <a:custGeom>
            <a:avLst/>
            <a:gdLst/>
            <a:ahLst/>
            <a:cxnLst/>
            <a:rect l="l" t="t" r="r" b="b"/>
            <a:pathLst>
              <a:path w="80" h="1574" extrusionOk="0">
                <a:moveTo>
                  <a:pt x="64" y="0"/>
                </a:moveTo>
                <a:lnTo>
                  <a:pt x="1" y="110"/>
                </a:lnTo>
                <a:lnTo>
                  <a:pt x="16" y="1573"/>
                </a:lnTo>
                <a:lnTo>
                  <a:pt x="79" y="1463"/>
                </a:lnTo>
                <a:lnTo>
                  <a:pt x="64" y="0"/>
                </a:lnTo>
                <a:close/>
              </a:path>
            </a:pathLst>
          </a:custGeom>
          <a:solidFill>
            <a:srgbClr val="819F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5"/>
          <p:cNvSpPr/>
          <p:nvPr/>
        </p:nvSpPr>
        <p:spPr>
          <a:xfrm>
            <a:off x="-2201555" y="3753552"/>
            <a:ext cx="2308" cy="45418"/>
          </a:xfrm>
          <a:custGeom>
            <a:avLst/>
            <a:gdLst/>
            <a:ahLst/>
            <a:cxnLst/>
            <a:rect l="l" t="t" r="r" b="b"/>
            <a:pathLst>
              <a:path w="80" h="1574" fill="none" extrusionOk="0">
                <a:moveTo>
                  <a:pt x="64" y="0"/>
                </a:moveTo>
                <a:lnTo>
                  <a:pt x="79" y="1463"/>
                </a:lnTo>
                <a:lnTo>
                  <a:pt x="79" y="1463"/>
                </a:lnTo>
                <a:lnTo>
                  <a:pt x="16" y="1573"/>
                </a:lnTo>
                <a:lnTo>
                  <a:pt x="1" y="110"/>
                </a:lnTo>
                <a:lnTo>
                  <a:pt x="1" y="110"/>
                </a:lnTo>
                <a:lnTo>
                  <a:pt x="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5"/>
          <p:cNvSpPr/>
          <p:nvPr/>
        </p:nvSpPr>
        <p:spPr>
          <a:xfrm>
            <a:off x="-2202450" y="3756726"/>
            <a:ext cx="1385" cy="44956"/>
          </a:xfrm>
          <a:custGeom>
            <a:avLst/>
            <a:gdLst/>
            <a:ahLst/>
            <a:cxnLst/>
            <a:rect l="l" t="t" r="r" b="b"/>
            <a:pathLst>
              <a:path w="48" h="1558" extrusionOk="0">
                <a:moveTo>
                  <a:pt x="32" y="0"/>
                </a:moveTo>
                <a:lnTo>
                  <a:pt x="0" y="95"/>
                </a:lnTo>
                <a:lnTo>
                  <a:pt x="0" y="1558"/>
                </a:lnTo>
                <a:lnTo>
                  <a:pt x="47" y="1463"/>
                </a:lnTo>
                <a:lnTo>
                  <a:pt x="32" y="0"/>
                </a:lnTo>
                <a:close/>
              </a:path>
            </a:pathLst>
          </a:custGeom>
          <a:solidFill>
            <a:srgbClr val="7B9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5"/>
          <p:cNvSpPr/>
          <p:nvPr/>
        </p:nvSpPr>
        <p:spPr>
          <a:xfrm>
            <a:off x="-2202450" y="3756726"/>
            <a:ext cx="1385" cy="44956"/>
          </a:xfrm>
          <a:custGeom>
            <a:avLst/>
            <a:gdLst/>
            <a:ahLst/>
            <a:cxnLst/>
            <a:rect l="l" t="t" r="r" b="b"/>
            <a:pathLst>
              <a:path w="48" h="1558" fill="none" extrusionOk="0">
                <a:moveTo>
                  <a:pt x="32" y="0"/>
                </a:moveTo>
                <a:lnTo>
                  <a:pt x="47" y="1463"/>
                </a:lnTo>
                <a:lnTo>
                  <a:pt x="47" y="1463"/>
                </a:lnTo>
                <a:lnTo>
                  <a:pt x="0" y="1558"/>
                </a:lnTo>
                <a:lnTo>
                  <a:pt x="0" y="95"/>
                </a:lnTo>
                <a:lnTo>
                  <a:pt x="0" y="95"/>
                </a:lnTo>
                <a:lnTo>
                  <a:pt x="3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5"/>
          <p:cNvSpPr/>
          <p:nvPr/>
        </p:nvSpPr>
        <p:spPr>
          <a:xfrm>
            <a:off x="-2203373" y="3759439"/>
            <a:ext cx="952" cy="44523"/>
          </a:xfrm>
          <a:custGeom>
            <a:avLst/>
            <a:gdLst/>
            <a:ahLst/>
            <a:cxnLst/>
            <a:rect l="l" t="t" r="r" b="b"/>
            <a:pathLst>
              <a:path w="33" h="1543" extrusionOk="0">
                <a:moveTo>
                  <a:pt x="32" y="1"/>
                </a:moveTo>
                <a:lnTo>
                  <a:pt x="1" y="79"/>
                </a:lnTo>
                <a:lnTo>
                  <a:pt x="1" y="1543"/>
                </a:lnTo>
                <a:lnTo>
                  <a:pt x="32" y="1464"/>
                </a:lnTo>
                <a:lnTo>
                  <a:pt x="32" y="1"/>
                </a:lnTo>
                <a:close/>
              </a:path>
            </a:pathLst>
          </a:custGeom>
          <a:solidFill>
            <a:srgbClr val="7999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5"/>
          <p:cNvSpPr/>
          <p:nvPr/>
        </p:nvSpPr>
        <p:spPr>
          <a:xfrm>
            <a:off x="-2203373" y="3759439"/>
            <a:ext cx="952" cy="44523"/>
          </a:xfrm>
          <a:custGeom>
            <a:avLst/>
            <a:gdLst/>
            <a:ahLst/>
            <a:cxnLst/>
            <a:rect l="l" t="t" r="r" b="b"/>
            <a:pathLst>
              <a:path w="33" h="1543" fill="none" extrusionOk="0">
                <a:moveTo>
                  <a:pt x="32" y="1"/>
                </a:moveTo>
                <a:lnTo>
                  <a:pt x="32" y="1464"/>
                </a:lnTo>
                <a:lnTo>
                  <a:pt x="32" y="1464"/>
                </a:lnTo>
                <a:lnTo>
                  <a:pt x="1" y="1543"/>
                </a:lnTo>
                <a:lnTo>
                  <a:pt x="1" y="79"/>
                </a:lnTo>
                <a:lnTo>
                  <a:pt x="1" y="79"/>
                </a:lnTo>
                <a:lnTo>
                  <a:pt x="3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5"/>
          <p:cNvSpPr/>
          <p:nvPr/>
        </p:nvSpPr>
        <p:spPr>
          <a:xfrm>
            <a:off x="-2203835" y="3761718"/>
            <a:ext cx="491" cy="44956"/>
          </a:xfrm>
          <a:custGeom>
            <a:avLst/>
            <a:gdLst/>
            <a:ahLst/>
            <a:cxnLst/>
            <a:rect l="l" t="t" r="r" b="b"/>
            <a:pathLst>
              <a:path w="17" h="1558" extrusionOk="0">
                <a:moveTo>
                  <a:pt x="17" y="0"/>
                </a:moveTo>
                <a:lnTo>
                  <a:pt x="1" y="95"/>
                </a:lnTo>
                <a:lnTo>
                  <a:pt x="17" y="1558"/>
                </a:lnTo>
                <a:lnTo>
                  <a:pt x="17" y="1464"/>
                </a:lnTo>
                <a:lnTo>
                  <a:pt x="17" y="0"/>
                </a:lnTo>
                <a:close/>
              </a:path>
            </a:pathLst>
          </a:custGeom>
          <a:solidFill>
            <a:srgbClr val="749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5"/>
          <p:cNvSpPr/>
          <p:nvPr/>
        </p:nvSpPr>
        <p:spPr>
          <a:xfrm>
            <a:off x="-2203835" y="3761718"/>
            <a:ext cx="491" cy="44956"/>
          </a:xfrm>
          <a:custGeom>
            <a:avLst/>
            <a:gdLst/>
            <a:ahLst/>
            <a:cxnLst/>
            <a:rect l="l" t="t" r="r" b="b"/>
            <a:pathLst>
              <a:path w="17" h="1558" fill="none" extrusionOk="0">
                <a:moveTo>
                  <a:pt x="17" y="0"/>
                </a:moveTo>
                <a:lnTo>
                  <a:pt x="17" y="1464"/>
                </a:lnTo>
                <a:lnTo>
                  <a:pt x="17" y="1464"/>
                </a:lnTo>
                <a:lnTo>
                  <a:pt x="17" y="1558"/>
                </a:lnTo>
                <a:lnTo>
                  <a:pt x="1" y="95"/>
                </a:lnTo>
                <a:lnTo>
                  <a:pt x="1" y="95"/>
                </a:lnTo>
                <a:lnTo>
                  <a:pt x="1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5"/>
          <p:cNvSpPr/>
          <p:nvPr/>
        </p:nvSpPr>
        <p:spPr>
          <a:xfrm>
            <a:off x="-2203835" y="3764431"/>
            <a:ext cx="491" cy="42705"/>
          </a:xfrm>
          <a:custGeom>
            <a:avLst/>
            <a:gdLst/>
            <a:ahLst/>
            <a:cxnLst/>
            <a:rect l="l" t="t" r="r" b="b"/>
            <a:pathLst>
              <a:path w="17" h="1480" extrusionOk="0">
                <a:moveTo>
                  <a:pt x="1" y="1"/>
                </a:moveTo>
                <a:lnTo>
                  <a:pt x="1" y="16"/>
                </a:lnTo>
                <a:lnTo>
                  <a:pt x="17" y="1480"/>
                </a:lnTo>
                <a:lnTo>
                  <a:pt x="17" y="1464"/>
                </a:lnTo>
                <a:lnTo>
                  <a:pt x="1" y="1"/>
                </a:lnTo>
                <a:close/>
              </a:path>
            </a:pathLst>
          </a:custGeom>
          <a:solidFill>
            <a:srgbClr val="6F9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5"/>
          <p:cNvSpPr/>
          <p:nvPr/>
        </p:nvSpPr>
        <p:spPr>
          <a:xfrm>
            <a:off x="-2203835" y="3764431"/>
            <a:ext cx="491" cy="42705"/>
          </a:xfrm>
          <a:custGeom>
            <a:avLst/>
            <a:gdLst/>
            <a:ahLst/>
            <a:cxnLst/>
            <a:rect l="l" t="t" r="r" b="b"/>
            <a:pathLst>
              <a:path w="17" h="1480" fill="none" extrusionOk="0">
                <a:moveTo>
                  <a:pt x="1" y="1"/>
                </a:moveTo>
                <a:lnTo>
                  <a:pt x="17" y="1464"/>
                </a:lnTo>
                <a:lnTo>
                  <a:pt x="17" y="1464"/>
                </a:lnTo>
                <a:lnTo>
                  <a:pt x="17" y="1480"/>
                </a:lnTo>
                <a:lnTo>
                  <a:pt x="1" y="16"/>
                </a:lnTo>
                <a:lnTo>
                  <a:pt x="1" y="16"/>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5"/>
          <p:cNvSpPr/>
          <p:nvPr/>
        </p:nvSpPr>
        <p:spPr>
          <a:xfrm>
            <a:off x="-2203835" y="3764892"/>
            <a:ext cx="12754" cy="60422"/>
          </a:xfrm>
          <a:custGeom>
            <a:avLst/>
            <a:gdLst/>
            <a:ahLst/>
            <a:cxnLst/>
            <a:rect l="l" t="t" r="r" b="b"/>
            <a:pathLst>
              <a:path w="442" h="2094" extrusionOk="0">
                <a:moveTo>
                  <a:pt x="1" y="0"/>
                </a:moveTo>
                <a:lnTo>
                  <a:pt x="17" y="1464"/>
                </a:lnTo>
                <a:lnTo>
                  <a:pt x="17" y="1542"/>
                </a:lnTo>
                <a:lnTo>
                  <a:pt x="48" y="1637"/>
                </a:lnTo>
                <a:lnTo>
                  <a:pt x="80" y="1715"/>
                </a:lnTo>
                <a:lnTo>
                  <a:pt x="127" y="1794"/>
                </a:lnTo>
                <a:lnTo>
                  <a:pt x="190" y="1873"/>
                </a:lnTo>
                <a:lnTo>
                  <a:pt x="253" y="1951"/>
                </a:lnTo>
                <a:lnTo>
                  <a:pt x="347" y="2030"/>
                </a:lnTo>
                <a:lnTo>
                  <a:pt x="441" y="2093"/>
                </a:lnTo>
                <a:lnTo>
                  <a:pt x="441" y="630"/>
                </a:lnTo>
                <a:lnTo>
                  <a:pt x="331" y="567"/>
                </a:lnTo>
                <a:lnTo>
                  <a:pt x="253" y="488"/>
                </a:lnTo>
                <a:lnTo>
                  <a:pt x="174" y="409"/>
                </a:lnTo>
                <a:lnTo>
                  <a:pt x="111" y="331"/>
                </a:lnTo>
                <a:lnTo>
                  <a:pt x="64" y="252"/>
                </a:lnTo>
                <a:lnTo>
                  <a:pt x="32" y="173"/>
                </a:lnTo>
                <a:lnTo>
                  <a:pt x="17" y="79"/>
                </a:lnTo>
                <a:lnTo>
                  <a:pt x="1" y="0"/>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5"/>
          <p:cNvSpPr/>
          <p:nvPr/>
        </p:nvSpPr>
        <p:spPr>
          <a:xfrm>
            <a:off x="-2203835" y="3764892"/>
            <a:ext cx="12754" cy="60422"/>
          </a:xfrm>
          <a:custGeom>
            <a:avLst/>
            <a:gdLst/>
            <a:ahLst/>
            <a:cxnLst/>
            <a:rect l="l" t="t" r="r" b="b"/>
            <a:pathLst>
              <a:path w="442" h="2094" fill="none" extrusionOk="0">
                <a:moveTo>
                  <a:pt x="441" y="630"/>
                </a:moveTo>
                <a:lnTo>
                  <a:pt x="441" y="2093"/>
                </a:lnTo>
                <a:lnTo>
                  <a:pt x="441" y="2093"/>
                </a:lnTo>
                <a:lnTo>
                  <a:pt x="347" y="2030"/>
                </a:lnTo>
                <a:lnTo>
                  <a:pt x="253" y="1951"/>
                </a:lnTo>
                <a:lnTo>
                  <a:pt x="190" y="1873"/>
                </a:lnTo>
                <a:lnTo>
                  <a:pt x="127" y="1794"/>
                </a:lnTo>
                <a:lnTo>
                  <a:pt x="80" y="1715"/>
                </a:lnTo>
                <a:lnTo>
                  <a:pt x="48" y="1637"/>
                </a:lnTo>
                <a:lnTo>
                  <a:pt x="17" y="1542"/>
                </a:lnTo>
                <a:lnTo>
                  <a:pt x="17" y="1464"/>
                </a:lnTo>
                <a:lnTo>
                  <a:pt x="1" y="0"/>
                </a:lnTo>
                <a:lnTo>
                  <a:pt x="1" y="0"/>
                </a:lnTo>
                <a:lnTo>
                  <a:pt x="17" y="79"/>
                </a:lnTo>
                <a:lnTo>
                  <a:pt x="32" y="173"/>
                </a:lnTo>
                <a:lnTo>
                  <a:pt x="64" y="252"/>
                </a:lnTo>
                <a:lnTo>
                  <a:pt x="111" y="331"/>
                </a:lnTo>
                <a:lnTo>
                  <a:pt x="174" y="409"/>
                </a:lnTo>
                <a:lnTo>
                  <a:pt x="253" y="488"/>
                </a:lnTo>
                <a:lnTo>
                  <a:pt x="331" y="567"/>
                </a:lnTo>
                <a:lnTo>
                  <a:pt x="441" y="6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5"/>
          <p:cNvSpPr/>
          <p:nvPr/>
        </p:nvSpPr>
        <p:spPr>
          <a:xfrm>
            <a:off x="3493575" y="1046375"/>
            <a:ext cx="25" cy="25"/>
          </a:xfrm>
          <a:custGeom>
            <a:avLst/>
            <a:gdLst/>
            <a:ahLst/>
            <a:cxnLst/>
            <a:rect l="l" t="t" r="r" b="b"/>
            <a:pathLst>
              <a:path w="1" h="1" fill="none" extrusionOk="0">
                <a:moveTo>
                  <a:pt x="1" y="1"/>
                </a:move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5"/>
          <p:cNvSpPr/>
          <p:nvPr/>
        </p:nvSpPr>
        <p:spPr>
          <a:xfrm>
            <a:off x="4019087" y="970542"/>
            <a:ext cx="4244201" cy="1116213"/>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5"/>
          <p:cNvSpPr txBox="1"/>
          <p:nvPr/>
        </p:nvSpPr>
        <p:spPr>
          <a:xfrm>
            <a:off x="5219700" y="1079580"/>
            <a:ext cx="2685138" cy="2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1800">
                <a:solidFill>
                  <a:schemeClr val="lt1"/>
                </a:solidFill>
                <a:latin typeface="Fira Sans Condensed SemiBold"/>
                <a:ea typeface="Fira Sans Condensed SemiBold"/>
                <a:cs typeface="Fira Sans Condensed SemiBold"/>
                <a:sym typeface="Fira Sans Condensed SemiBold"/>
              </a:rPr>
              <a:t>Google Cloud Platform</a:t>
            </a:r>
          </a:p>
        </p:txBody>
      </p:sp>
      <p:sp>
        <p:nvSpPr>
          <p:cNvPr id="3687" name="Google Shape;3687;p45"/>
          <p:cNvSpPr txBox="1"/>
          <p:nvPr/>
        </p:nvSpPr>
        <p:spPr>
          <a:xfrm>
            <a:off x="4781824" y="1380765"/>
            <a:ext cx="3123014" cy="705989"/>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200">
                <a:solidFill>
                  <a:schemeClr val="lt1"/>
                </a:solidFill>
                <a:latin typeface="Roboto Medium"/>
                <a:ea typeface="Roboto Medium"/>
                <a:cs typeface="Roboto Medium"/>
                <a:sym typeface="Roboto Medium"/>
              </a:rPr>
              <a:t>Cloud Interconnect, Cloud VPN, Carrier Peering </a:t>
            </a:r>
            <a:r>
              <a:rPr lang="en-US" sz="1200" err="1">
                <a:solidFill>
                  <a:schemeClr val="lt1"/>
                </a:solidFill>
                <a:latin typeface="Roboto Medium"/>
                <a:ea typeface="Roboto Medium"/>
                <a:cs typeface="Roboto Medium"/>
                <a:sym typeface="Roboto Medium"/>
              </a:rPr>
              <a:t>và</a:t>
            </a:r>
            <a:r>
              <a:rPr lang="en-US" sz="1200">
                <a:solidFill>
                  <a:schemeClr val="lt1"/>
                </a:solidFill>
                <a:latin typeface="Roboto Medium"/>
                <a:ea typeface="Roboto Medium"/>
                <a:cs typeface="Roboto Medium"/>
                <a:sym typeface="Roboto Medium"/>
              </a:rPr>
              <a:t> Direct Peering</a:t>
            </a:r>
          </a:p>
        </p:txBody>
      </p:sp>
      <p:sp>
        <p:nvSpPr>
          <p:cNvPr id="3688" name="Google Shape;3688;p45"/>
          <p:cNvSpPr/>
          <p:nvPr/>
        </p:nvSpPr>
        <p:spPr>
          <a:xfrm>
            <a:off x="4106779" y="2214758"/>
            <a:ext cx="4156509" cy="1134429"/>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5"/>
          <p:cNvSpPr txBox="1"/>
          <p:nvPr/>
        </p:nvSpPr>
        <p:spPr>
          <a:xfrm>
            <a:off x="5935980" y="2313676"/>
            <a:ext cx="1973883" cy="279687"/>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a:solidFill>
                  <a:schemeClr val="lt1"/>
                </a:solidFill>
                <a:latin typeface="Fira Sans Condensed SemiBold"/>
                <a:ea typeface="Fira Sans Condensed SemiBold"/>
                <a:cs typeface="Fira Sans Condensed SemiBold"/>
                <a:sym typeface="Fira Sans Condensed SemiBold"/>
              </a:rPr>
              <a:t>Azure</a:t>
            </a:r>
          </a:p>
        </p:txBody>
      </p:sp>
      <p:sp>
        <p:nvSpPr>
          <p:cNvPr id="3690" name="Google Shape;3690;p45"/>
          <p:cNvSpPr txBox="1"/>
          <p:nvPr/>
        </p:nvSpPr>
        <p:spPr>
          <a:xfrm>
            <a:off x="4509905" y="2605303"/>
            <a:ext cx="3399958" cy="64873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200">
                <a:solidFill>
                  <a:schemeClr val="lt1"/>
                </a:solidFill>
                <a:latin typeface="Roboto Medium"/>
                <a:ea typeface="Roboto Medium"/>
                <a:cs typeface="Roboto Medium"/>
                <a:sym typeface="Roboto Medium"/>
              </a:rPr>
              <a:t>Virtual Network (VNet), VPN Gateway, Azure ExpressRoute, Azure Load Balancer, Azure Application Gateway</a:t>
            </a:r>
          </a:p>
        </p:txBody>
      </p:sp>
      <p:sp>
        <p:nvSpPr>
          <p:cNvPr id="3691" name="Google Shape;3691;p45"/>
          <p:cNvSpPr/>
          <p:nvPr/>
        </p:nvSpPr>
        <p:spPr>
          <a:xfrm>
            <a:off x="4019087" y="3580510"/>
            <a:ext cx="4244201" cy="111039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5"/>
          <p:cNvSpPr txBox="1"/>
          <p:nvPr/>
        </p:nvSpPr>
        <p:spPr>
          <a:xfrm>
            <a:off x="5646821" y="3576109"/>
            <a:ext cx="2264267" cy="279687"/>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1800">
                <a:solidFill>
                  <a:schemeClr val="lt1"/>
                </a:solidFill>
                <a:latin typeface="Fira Sans Condensed SemiBold"/>
                <a:ea typeface="Fira Sans Condensed SemiBold"/>
                <a:cs typeface="Fira Sans Condensed SemiBold"/>
                <a:sym typeface="Fira Sans Condensed SemiBold"/>
              </a:rPr>
              <a:t>AWS</a:t>
            </a:r>
          </a:p>
        </p:txBody>
      </p:sp>
      <p:sp>
        <p:nvSpPr>
          <p:cNvPr id="3693" name="Google Shape;3693;p45"/>
          <p:cNvSpPr txBox="1"/>
          <p:nvPr/>
        </p:nvSpPr>
        <p:spPr>
          <a:xfrm>
            <a:off x="4644182" y="3893517"/>
            <a:ext cx="3389916" cy="669406"/>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200">
                <a:solidFill>
                  <a:schemeClr val="lt1"/>
                </a:solidFill>
                <a:latin typeface="Roboto Medium"/>
                <a:ea typeface="Roboto Medium"/>
                <a:cs typeface="Roboto Medium"/>
                <a:sym typeface="Roboto Medium"/>
              </a:rPr>
              <a:t>Amazon VPC (Virtual Private Cloud),AWS Direct Connect, AWS Transit Gateway, Amazon CloudFront</a:t>
            </a:r>
          </a:p>
        </p:txBody>
      </p:sp>
      <p:sp>
        <p:nvSpPr>
          <p:cNvPr id="3694" name="Google Shape;3694;p45"/>
          <p:cNvSpPr/>
          <p:nvPr/>
        </p:nvSpPr>
        <p:spPr>
          <a:xfrm>
            <a:off x="446115" y="1580139"/>
            <a:ext cx="2982300" cy="2982300"/>
          </a:xfrm>
          <a:prstGeom prst="blockArc">
            <a:avLst>
              <a:gd name="adj1" fmla="val 2812051"/>
              <a:gd name="adj2" fmla="val 10885183"/>
              <a:gd name="adj3" fmla="val 2113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5"/>
          <p:cNvSpPr txBox="1"/>
          <p:nvPr/>
        </p:nvSpPr>
        <p:spPr>
          <a:xfrm>
            <a:off x="1607877" y="1134639"/>
            <a:ext cx="658800" cy="44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3"/>
                </a:solidFill>
                <a:latin typeface="Fira Sans Extra Condensed ExtraBold"/>
                <a:ea typeface="Fira Sans Extra Condensed ExtraBold"/>
                <a:cs typeface="Fira Sans Extra Condensed ExtraBold"/>
                <a:sym typeface="Fira Sans Extra Condensed ExtraBold"/>
              </a:rPr>
              <a:t>50%</a:t>
            </a:r>
            <a:endParaRPr sz="2000">
              <a:solidFill>
                <a:schemeClr val="accent3"/>
              </a:solidFill>
              <a:latin typeface="Fira Sans Extra Condensed ExtraBold"/>
              <a:ea typeface="Fira Sans Extra Condensed ExtraBold"/>
              <a:cs typeface="Fira Sans Extra Condensed ExtraBold"/>
              <a:sym typeface="Fira Sans Extra Condensed ExtraBold"/>
            </a:endParaRPr>
          </a:p>
        </p:txBody>
      </p:sp>
      <p:sp>
        <p:nvSpPr>
          <p:cNvPr id="3696" name="Google Shape;3696;p45"/>
          <p:cNvSpPr txBox="1"/>
          <p:nvPr/>
        </p:nvSpPr>
        <p:spPr>
          <a:xfrm>
            <a:off x="-1613" y="3872564"/>
            <a:ext cx="658800" cy="445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4"/>
                </a:solidFill>
                <a:latin typeface="Fira Sans Extra Condensed ExtraBold"/>
                <a:ea typeface="Fira Sans Extra Condensed ExtraBold"/>
                <a:cs typeface="Fira Sans Extra Condensed ExtraBold"/>
                <a:sym typeface="Fira Sans Extra Condensed ExtraBold"/>
              </a:rPr>
              <a:t>30%</a:t>
            </a:r>
            <a:endParaRPr sz="2000">
              <a:solidFill>
                <a:schemeClr val="accent4"/>
              </a:solidFill>
              <a:latin typeface="Fira Sans Extra Condensed ExtraBold"/>
              <a:ea typeface="Fira Sans Extra Condensed ExtraBold"/>
              <a:cs typeface="Fira Sans Extra Condensed ExtraBold"/>
              <a:sym typeface="Fira Sans Extra Condensed ExtraBold"/>
            </a:endParaRPr>
          </a:p>
        </p:txBody>
      </p:sp>
      <p:sp>
        <p:nvSpPr>
          <p:cNvPr id="3697" name="Google Shape;3697;p45"/>
          <p:cNvSpPr txBox="1"/>
          <p:nvPr/>
        </p:nvSpPr>
        <p:spPr>
          <a:xfrm>
            <a:off x="3360287" y="3542789"/>
            <a:ext cx="658800" cy="44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Fira Sans Extra Condensed ExtraBold"/>
                <a:ea typeface="Fira Sans Extra Condensed ExtraBold"/>
                <a:cs typeface="Fira Sans Extra Condensed ExtraBold"/>
                <a:sym typeface="Fira Sans Extra Condensed ExtraBold"/>
              </a:rPr>
              <a:t>20%</a:t>
            </a:r>
            <a:endParaRPr sz="2000">
              <a:solidFill>
                <a:schemeClr val="accent2"/>
              </a:solidFill>
              <a:latin typeface="Fira Sans Extra Condensed ExtraBold"/>
              <a:ea typeface="Fira Sans Extra Condensed ExtraBold"/>
              <a:cs typeface="Fira Sans Extra Condensed ExtraBold"/>
              <a:sym typeface="Fira Sans Extra Condensed ExtraBold"/>
            </a:endParaRPr>
          </a:p>
        </p:txBody>
      </p:sp>
      <p:sp>
        <p:nvSpPr>
          <p:cNvPr id="3698" name="Google Shape;3698;p45"/>
          <p:cNvSpPr/>
          <p:nvPr/>
        </p:nvSpPr>
        <p:spPr>
          <a:xfrm>
            <a:off x="446115" y="1580139"/>
            <a:ext cx="2982300" cy="2982300"/>
          </a:xfrm>
          <a:prstGeom prst="blockArc">
            <a:avLst>
              <a:gd name="adj1" fmla="val 19772714"/>
              <a:gd name="adj2" fmla="val 3422554"/>
              <a:gd name="adj3" fmla="val 2116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5"/>
          <p:cNvSpPr/>
          <p:nvPr/>
        </p:nvSpPr>
        <p:spPr>
          <a:xfrm>
            <a:off x="446115" y="1580139"/>
            <a:ext cx="2982300" cy="2982300"/>
          </a:xfrm>
          <a:prstGeom prst="blockArc">
            <a:avLst>
              <a:gd name="adj1" fmla="val 10800000"/>
              <a:gd name="adj2" fmla="val 21585164"/>
              <a:gd name="adj3" fmla="val 21255"/>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0" name="Google Shape;3700;p45"/>
          <p:cNvGrpSpPr/>
          <p:nvPr/>
        </p:nvGrpSpPr>
        <p:grpSpPr>
          <a:xfrm>
            <a:off x="1355463" y="2566475"/>
            <a:ext cx="1163600" cy="1009634"/>
            <a:chOff x="2237773" y="2694811"/>
            <a:chExt cx="1163600" cy="1009634"/>
          </a:xfrm>
        </p:grpSpPr>
        <p:sp>
          <p:nvSpPr>
            <p:cNvPr id="3701" name="Google Shape;3701;p45"/>
            <p:cNvSpPr/>
            <p:nvPr/>
          </p:nvSpPr>
          <p:spPr>
            <a:xfrm>
              <a:off x="2272978" y="2694811"/>
              <a:ext cx="1128395" cy="989380"/>
            </a:xfrm>
            <a:custGeom>
              <a:avLst/>
              <a:gdLst/>
              <a:ahLst/>
              <a:cxnLst/>
              <a:rect l="l" t="t" r="r" b="b"/>
              <a:pathLst>
                <a:path w="25961" h="22764" extrusionOk="0">
                  <a:moveTo>
                    <a:pt x="8104" y="1"/>
                  </a:moveTo>
                  <a:lnTo>
                    <a:pt x="7864" y="16"/>
                  </a:lnTo>
                  <a:lnTo>
                    <a:pt x="7624" y="61"/>
                  </a:lnTo>
                  <a:lnTo>
                    <a:pt x="7399" y="106"/>
                  </a:lnTo>
                  <a:lnTo>
                    <a:pt x="7189" y="181"/>
                  </a:lnTo>
                  <a:lnTo>
                    <a:pt x="6978" y="271"/>
                  </a:lnTo>
                  <a:lnTo>
                    <a:pt x="6783" y="376"/>
                  </a:lnTo>
                  <a:lnTo>
                    <a:pt x="6588" y="496"/>
                  </a:lnTo>
                  <a:lnTo>
                    <a:pt x="6408" y="631"/>
                  </a:lnTo>
                  <a:lnTo>
                    <a:pt x="6243" y="781"/>
                  </a:lnTo>
                  <a:lnTo>
                    <a:pt x="6078" y="946"/>
                  </a:lnTo>
                  <a:lnTo>
                    <a:pt x="5928" y="1126"/>
                  </a:lnTo>
                  <a:lnTo>
                    <a:pt x="5793" y="1336"/>
                  </a:lnTo>
                  <a:lnTo>
                    <a:pt x="5658" y="1546"/>
                  </a:lnTo>
                  <a:lnTo>
                    <a:pt x="5553" y="1771"/>
                  </a:lnTo>
                  <a:lnTo>
                    <a:pt x="5448" y="2011"/>
                  </a:lnTo>
                  <a:lnTo>
                    <a:pt x="5358" y="2266"/>
                  </a:lnTo>
                  <a:lnTo>
                    <a:pt x="5283" y="2537"/>
                  </a:lnTo>
                  <a:lnTo>
                    <a:pt x="5208" y="2807"/>
                  </a:lnTo>
                  <a:lnTo>
                    <a:pt x="5163" y="3107"/>
                  </a:lnTo>
                  <a:lnTo>
                    <a:pt x="5133" y="3422"/>
                  </a:lnTo>
                  <a:lnTo>
                    <a:pt x="5103" y="3737"/>
                  </a:lnTo>
                  <a:lnTo>
                    <a:pt x="5103" y="4067"/>
                  </a:lnTo>
                  <a:lnTo>
                    <a:pt x="5103" y="4367"/>
                  </a:lnTo>
                  <a:lnTo>
                    <a:pt x="5118" y="4667"/>
                  </a:lnTo>
                  <a:lnTo>
                    <a:pt x="5148" y="4967"/>
                  </a:lnTo>
                  <a:lnTo>
                    <a:pt x="5193" y="5283"/>
                  </a:lnTo>
                  <a:lnTo>
                    <a:pt x="4998" y="5028"/>
                  </a:lnTo>
                  <a:lnTo>
                    <a:pt x="4788" y="4802"/>
                  </a:lnTo>
                  <a:lnTo>
                    <a:pt x="4578" y="4577"/>
                  </a:lnTo>
                  <a:lnTo>
                    <a:pt x="4352" y="4367"/>
                  </a:lnTo>
                  <a:lnTo>
                    <a:pt x="4127" y="4157"/>
                  </a:lnTo>
                  <a:lnTo>
                    <a:pt x="3887" y="3977"/>
                  </a:lnTo>
                  <a:lnTo>
                    <a:pt x="3647" y="3812"/>
                  </a:lnTo>
                  <a:lnTo>
                    <a:pt x="3407" y="3662"/>
                  </a:lnTo>
                  <a:lnTo>
                    <a:pt x="3242" y="3572"/>
                  </a:lnTo>
                  <a:lnTo>
                    <a:pt x="3062" y="3482"/>
                  </a:lnTo>
                  <a:lnTo>
                    <a:pt x="2897" y="3407"/>
                  </a:lnTo>
                  <a:lnTo>
                    <a:pt x="2732" y="3347"/>
                  </a:lnTo>
                  <a:lnTo>
                    <a:pt x="2567" y="3302"/>
                  </a:lnTo>
                  <a:lnTo>
                    <a:pt x="2402" y="3257"/>
                  </a:lnTo>
                  <a:lnTo>
                    <a:pt x="2237" y="3227"/>
                  </a:lnTo>
                  <a:lnTo>
                    <a:pt x="2087" y="3212"/>
                  </a:lnTo>
                  <a:lnTo>
                    <a:pt x="1937" y="3197"/>
                  </a:lnTo>
                  <a:lnTo>
                    <a:pt x="1787" y="3212"/>
                  </a:lnTo>
                  <a:lnTo>
                    <a:pt x="1636" y="3212"/>
                  </a:lnTo>
                  <a:lnTo>
                    <a:pt x="1501" y="3242"/>
                  </a:lnTo>
                  <a:lnTo>
                    <a:pt x="1366" y="3272"/>
                  </a:lnTo>
                  <a:lnTo>
                    <a:pt x="1246" y="3317"/>
                  </a:lnTo>
                  <a:lnTo>
                    <a:pt x="1111" y="3377"/>
                  </a:lnTo>
                  <a:lnTo>
                    <a:pt x="1006" y="3437"/>
                  </a:lnTo>
                  <a:lnTo>
                    <a:pt x="886" y="3497"/>
                  </a:lnTo>
                  <a:lnTo>
                    <a:pt x="781" y="3587"/>
                  </a:lnTo>
                  <a:lnTo>
                    <a:pt x="676" y="3677"/>
                  </a:lnTo>
                  <a:lnTo>
                    <a:pt x="586" y="3767"/>
                  </a:lnTo>
                  <a:lnTo>
                    <a:pt x="496" y="3887"/>
                  </a:lnTo>
                  <a:lnTo>
                    <a:pt x="406" y="3992"/>
                  </a:lnTo>
                  <a:lnTo>
                    <a:pt x="331" y="4127"/>
                  </a:lnTo>
                  <a:lnTo>
                    <a:pt x="271" y="4262"/>
                  </a:lnTo>
                  <a:lnTo>
                    <a:pt x="211" y="4397"/>
                  </a:lnTo>
                  <a:lnTo>
                    <a:pt x="151" y="4562"/>
                  </a:lnTo>
                  <a:lnTo>
                    <a:pt x="106" y="4712"/>
                  </a:lnTo>
                  <a:lnTo>
                    <a:pt x="61" y="4877"/>
                  </a:lnTo>
                  <a:lnTo>
                    <a:pt x="31" y="5058"/>
                  </a:lnTo>
                  <a:lnTo>
                    <a:pt x="16" y="5238"/>
                  </a:lnTo>
                  <a:lnTo>
                    <a:pt x="1" y="5433"/>
                  </a:lnTo>
                  <a:lnTo>
                    <a:pt x="1" y="5628"/>
                  </a:lnTo>
                  <a:lnTo>
                    <a:pt x="16" y="6048"/>
                  </a:lnTo>
                  <a:lnTo>
                    <a:pt x="61" y="6468"/>
                  </a:lnTo>
                  <a:lnTo>
                    <a:pt x="151" y="6888"/>
                  </a:lnTo>
                  <a:lnTo>
                    <a:pt x="271" y="7323"/>
                  </a:lnTo>
                  <a:lnTo>
                    <a:pt x="406" y="7743"/>
                  </a:lnTo>
                  <a:lnTo>
                    <a:pt x="586" y="8164"/>
                  </a:lnTo>
                  <a:lnTo>
                    <a:pt x="781" y="8584"/>
                  </a:lnTo>
                  <a:lnTo>
                    <a:pt x="1006" y="8989"/>
                  </a:lnTo>
                  <a:lnTo>
                    <a:pt x="1246" y="9379"/>
                  </a:lnTo>
                  <a:lnTo>
                    <a:pt x="1501" y="9769"/>
                  </a:lnTo>
                  <a:lnTo>
                    <a:pt x="1787" y="10129"/>
                  </a:lnTo>
                  <a:lnTo>
                    <a:pt x="2087" y="10459"/>
                  </a:lnTo>
                  <a:lnTo>
                    <a:pt x="2402" y="10775"/>
                  </a:lnTo>
                  <a:lnTo>
                    <a:pt x="2732" y="11060"/>
                  </a:lnTo>
                  <a:lnTo>
                    <a:pt x="3062" y="11315"/>
                  </a:lnTo>
                  <a:lnTo>
                    <a:pt x="3407" y="11540"/>
                  </a:lnTo>
                  <a:lnTo>
                    <a:pt x="22209" y="22254"/>
                  </a:lnTo>
                  <a:lnTo>
                    <a:pt x="22404" y="22359"/>
                  </a:lnTo>
                  <a:lnTo>
                    <a:pt x="22599" y="22449"/>
                  </a:lnTo>
                  <a:lnTo>
                    <a:pt x="22779" y="22524"/>
                  </a:lnTo>
                  <a:lnTo>
                    <a:pt x="22959" y="22599"/>
                  </a:lnTo>
                  <a:lnTo>
                    <a:pt x="23139" y="22659"/>
                  </a:lnTo>
                  <a:lnTo>
                    <a:pt x="23319" y="22704"/>
                  </a:lnTo>
                  <a:lnTo>
                    <a:pt x="23499" y="22734"/>
                  </a:lnTo>
                  <a:lnTo>
                    <a:pt x="23665" y="22749"/>
                  </a:lnTo>
                  <a:lnTo>
                    <a:pt x="23830" y="22764"/>
                  </a:lnTo>
                  <a:lnTo>
                    <a:pt x="23995" y="22764"/>
                  </a:lnTo>
                  <a:lnTo>
                    <a:pt x="24145" y="22749"/>
                  </a:lnTo>
                  <a:lnTo>
                    <a:pt x="24295" y="22719"/>
                  </a:lnTo>
                  <a:lnTo>
                    <a:pt x="24445" y="22689"/>
                  </a:lnTo>
                  <a:lnTo>
                    <a:pt x="24595" y="22629"/>
                  </a:lnTo>
                  <a:lnTo>
                    <a:pt x="24730" y="22584"/>
                  </a:lnTo>
                  <a:lnTo>
                    <a:pt x="24850" y="22509"/>
                  </a:lnTo>
                  <a:lnTo>
                    <a:pt x="24985" y="22434"/>
                  </a:lnTo>
                  <a:lnTo>
                    <a:pt x="25105" y="22344"/>
                  </a:lnTo>
                  <a:lnTo>
                    <a:pt x="25210" y="22239"/>
                  </a:lnTo>
                  <a:lnTo>
                    <a:pt x="25315" y="22134"/>
                  </a:lnTo>
                  <a:lnTo>
                    <a:pt x="25405" y="22014"/>
                  </a:lnTo>
                  <a:lnTo>
                    <a:pt x="25495" y="21894"/>
                  </a:lnTo>
                  <a:lnTo>
                    <a:pt x="25585" y="21744"/>
                  </a:lnTo>
                  <a:lnTo>
                    <a:pt x="25660" y="21594"/>
                  </a:lnTo>
                  <a:lnTo>
                    <a:pt x="25735" y="21443"/>
                  </a:lnTo>
                  <a:lnTo>
                    <a:pt x="25780" y="21278"/>
                  </a:lnTo>
                  <a:lnTo>
                    <a:pt x="25840" y="21098"/>
                  </a:lnTo>
                  <a:lnTo>
                    <a:pt x="25885" y="20918"/>
                  </a:lnTo>
                  <a:lnTo>
                    <a:pt x="25915" y="20723"/>
                  </a:lnTo>
                  <a:lnTo>
                    <a:pt x="25930" y="20528"/>
                  </a:lnTo>
                  <a:lnTo>
                    <a:pt x="25945" y="20318"/>
                  </a:lnTo>
                  <a:lnTo>
                    <a:pt x="25960" y="20093"/>
                  </a:lnTo>
                  <a:lnTo>
                    <a:pt x="25945" y="19868"/>
                  </a:lnTo>
                  <a:lnTo>
                    <a:pt x="25930" y="19643"/>
                  </a:lnTo>
                  <a:lnTo>
                    <a:pt x="25885" y="19178"/>
                  </a:lnTo>
                  <a:lnTo>
                    <a:pt x="25780" y="18712"/>
                  </a:lnTo>
                  <a:lnTo>
                    <a:pt x="25660" y="18247"/>
                  </a:lnTo>
                  <a:lnTo>
                    <a:pt x="25510" y="17782"/>
                  </a:lnTo>
                  <a:lnTo>
                    <a:pt x="25315" y="17317"/>
                  </a:lnTo>
                  <a:lnTo>
                    <a:pt x="25105" y="16852"/>
                  </a:lnTo>
                  <a:lnTo>
                    <a:pt x="24850" y="16417"/>
                  </a:lnTo>
                  <a:lnTo>
                    <a:pt x="24595" y="15981"/>
                  </a:lnTo>
                  <a:lnTo>
                    <a:pt x="24295" y="15561"/>
                  </a:lnTo>
                  <a:lnTo>
                    <a:pt x="23995" y="15171"/>
                  </a:lnTo>
                  <a:lnTo>
                    <a:pt x="23665" y="14796"/>
                  </a:lnTo>
                  <a:lnTo>
                    <a:pt x="23319" y="14451"/>
                  </a:lnTo>
                  <a:lnTo>
                    <a:pt x="22959" y="14136"/>
                  </a:lnTo>
                  <a:lnTo>
                    <a:pt x="22599" y="13866"/>
                  </a:lnTo>
                  <a:lnTo>
                    <a:pt x="22404" y="13731"/>
                  </a:lnTo>
                  <a:lnTo>
                    <a:pt x="22209" y="13626"/>
                  </a:lnTo>
                  <a:lnTo>
                    <a:pt x="22179" y="13596"/>
                  </a:lnTo>
                  <a:lnTo>
                    <a:pt x="22209" y="13371"/>
                  </a:lnTo>
                  <a:lnTo>
                    <a:pt x="22209" y="13115"/>
                  </a:lnTo>
                  <a:lnTo>
                    <a:pt x="22194" y="12695"/>
                  </a:lnTo>
                  <a:lnTo>
                    <a:pt x="22149" y="12275"/>
                  </a:lnTo>
                  <a:lnTo>
                    <a:pt x="22059" y="11855"/>
                  </a:lnTo>
                  <a:lnTo>
                    <a:pt x="21939" y="11435"/>
                  </a:lnTo>
                  <a:lnTo>
                    <a:pt x="21804" y="11000"/>
                  </a:lnTo>
                  <a:lnTo>
                    <a:pt x="21624" y="10580"/>
                  </a:lnTo>
                  <a:lnTo>
                    <a:pt x="21429" y="10159"/>
                  </a:lnTo>
                  <a:lnTo>
                    <a:pt x="21204" y="9754"/>
                  </a:lnTo>
                  <a:lnTo>
                    <a:pt x="20964" y="9364"/>
                  </a:lnTo>
                  <a:lnTo>
                    <a:pt x="20708" y="8974"/>
                  </a:lnTo>
                  <a:lnTo>
                    <a:pt x="20423" y="8629"/>
                  </a:lnTo>
                  <a:lnTo>
                    <a:pt x="20123" y="8284"/>
                  </a:lnTo>
                  <a:lnTo>
                    <a:pt x="19808" y="7969"/>
                  </a:lnTo>
                  <a:lnTo>
                    <a:pt x="19478" y="7683"/>
                  </a:lnTo>
                  <a:lnTo>
                    <a:pt x="19148" y="7428"/>
                  </a:lnTo>
                  <a:lnTo>
                    <a:pt x="18803" y="7203"/>
                  </a:lnTo>
                  <a:lnTo>
                    <a:pt x="18578" y="7083"/>
                  </a:lnTo>
                  <a:lnTo>
                    <a:pt x="18353" y="6993"/>
                  </a:lnTo>
                  <a:lnTo>
                    <a:pt x="18143" y="6903"/>
                  </a:lnTo>
                  <a:lnTo>
                    <a:pt x="17932" y="6843"/>
                  </a:lnTo>
                  <a:lnTo>
                    <a:pt x="17722" y="6798"/>
                  </a:lnTo>
                  <a:lnTo>
                    <a:pt x="17527" y="6768"/>
                  </a:lnTo>
                  <a:lnTo>
                    <a:pt x="17332" y="6753"/>
                  </a:lnTo>
                  <a:lnTo>
                    <a:pt x="17152" y="6753"/>
                  </a:lnTo>
                  <a:lnTo>
                    <a:pt x="16972" y="6768"/>
                  </a:lnTo>
                  <a:lnTo>
                    <a:pt x="16792" y="6813"/>
                  </a:lnTo>
                  <a:lnTo>
                    <a:pt x="16627" y="6858"/>
                  </a:lnTo>
                  <a:lnTo>
                    <a:pt x="16477" y="6933"/>
                  </a:lnTo>
                  <a:lnTo>
                    <a:pt x="16327" y="7008"/>
                  </a:lnTo>
                  <a:lnTo>
                    <a:pt x="16192" y="7113"/>
                  </a:lnTo>
                  <a:lnTo>
                    <a:pt x="16057" y="7218"/>
                  </a:lnTo>
                  <a:lnTo>
                    <a:pt x="15937" y="7353"/>
                  </a:lnTo>
                  <a:lnTo>
                    <a:pt x="15757" y="6843"/>
                  </a:lnTo>
                  <a:lnTo>
                    <a:pt x="15547" y="6348"/>
                  </a:lnTo>
                  <a:lnTo>
                    <a:pt x="15306" y="5853"/>
                  </a:lnTo>
                  <a:lnTo>
                    <a:pt x="15051" y="5373"/>
                  </a:lnTo>
                  <a:lnTo>
                    <a:pt x="14781" y="4892"/>
                  </a:lnTo>
                  <a:lnTo>
                    <a:pt x="14496" y="4427"/>
                  </a:lnTo>
                  <a:lnTo>
                    <a:pt x="14181" y="3962"/>
                  </a:lnTo>
                  <a:lnTo>
                    <a:pt x="13866" y="3527"/>
                  </a:lnTo>
                  <a:lnTo>
                    <a:pt x="13521" y="3107"/>
                  </a:lnTo>
                  <a:lnTo>
                    <a:pt x="13176" y="2702"/>
                  </a:lnTo>
                  <a:lnTo>
                    <a:pt x="12816" y="2327"/>
                  </a:lnTo>
                  <a:lnTo>
                    <a:pt x="12440" y="1966"/>
                  </a:lnTo>
                  <a:lnTo>
                    <a:pt x="12050" y="1621"/>
                  </a:lnTo>
                  <a:lnTo>
                    <a:pt x="11645" y="1306"/>
                  </a:lnTo>
                  <a:lnTo>
                    <a:pt x="11240" y="1021"/>
                  </a:lnTo>
                  <a:lnTo>
                    <a:pt x="10835" y="766"/>
                  </a:lnTo>
                  <a:lnTo>
                    <a:pt x="10535" y="616"/>
                  </a:lnTo>
                  <a:lnTo>
                    <a:pt x="10250" y="466"/>
                  </a:lnTo>
                  <a:lnTo>
                    <a:pt x="9965" y="346"/>
                  </a:lnTo>
                  <a:lnTo>
                    <a:pt x="9679" y="241"/>
                  </a:lnTo>
                  <a:lnTo>
                    <a:pt x="9394" y="151"/>
                  </a:lnTo>
                  <a:lnTo>
                    <a:pt x="9124" y="91"/>
                  </a:lnTo>
                  <a:lnTo>
                    <a:pt x="8869" y="46"/>
                  </a:lnTo>
                  <a:lnTo>
                    <a:pt x="8599"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5"/>
            <p:cNvSpPr/>
            <p:nvPr/>
          </p:nvSpPr>
          <p:spPr>
            <a:xfrm>
              <a:off x="2237773" y="2714369"/>
              <a:ext cx="1128395" cy="990076"/>
            </a:xfrm>
            <a:custGeom>
              <a:avLst/>
              <a:gdLst/>
              <a:ahLst/>
              <a:cxnLst/>
              <a:rect l="l" t="t" r="r" b="b"/>
              <a:pathLst>
                <a:path w="25961" h="22780" extrusionOk="0">
                  <a:moveTo>
                    <a:pt x="8359" y="1"/>
                  </a:moveTo>
                  <a:lnTo>
                    <a:pt x="8104" y="16"/>
                  </a:lnTo>
                  <a:lnTo>
                    <a:pt x="7863" y="31"/>
                  </a:lnTo>
                  <a:lnTo>
                    <a:pt x="7638" y="76"/>
                  </a:lnTo>
                  <a:lnTo>
                    <a:pt x="7413" y="121"/>
                  </a:lnTo>
                  <a:lnTo>
                    <a:pt x="7188" y="196"/>
                  </a:lnTo>
                  <a:lnTo>
                    <a:pt x="6978" y="286"/>
                  </a:lnTo>
                  <a:lnTo>
                    <a:pt x="6783" y="391"/>
                  </a:lnTo>
                  <a:lnTo>
                    <a:pt x="6588" y="511"/>
                  </a:lnTo>
                  <a:lnTo>
                    <a:pt x="6408" y="646"/>
                  </a:lnTo>
                  <a:lnTo>
                    <a:pt x="6243" y="796"/>
                  </a:lnTo>
                  <a:lnTo>
                    <a:pt x="6078" y="961"/>
                  </a:lnTo>
                  <a:lnTo>
                    <a:pt x="5928" y="1141"/>
                  </a:lnTo>
                  <a:lnTo>
                    <a:pt x="5793" y="1336"/>
                  </a:lnTo>
                  <a:lnTo>
                    <a:pt x="5673" y="1561"/>
                  </a:lnTo>
                  <a:lnTo>
                    <a:pt x="5553" y="1786"/>
                  </a:lnTo>
                  <a:lnTo>
                    <a:pt x="5448" y="2027"/>
                  </a:lnTo>
                  <a:lnTo>
                    <a:pt x="5358" y="2282"/>
                  </a:lnTo>
                  <a:lnTo>
                    <a:pt x="5283" y="2552"/>
                  </a:lnTo>
                  <a:lnTo>
                    <a:pt x="5222" y="2822"/>
                  </a:lnTo>
                  <a:lnTo>
                    <a:pt x="5162" y="3122"/>
                  </a:lnTo>
                  <a:lnTo>
                    <a:pt x="5132" y="3437"/>
                  </a:lnTo>
                  <a:lnTo>
                    <a:pt x="5102" y="3752"/>
                  </a:lnTo>
                  <a:lnTo>
                    <a:pt x="5102" y="4082"/>
                  </a:lnTo>
                  <a:lnTo>
                    <a:pt x="5102" y="4382"/>
                  </a:lnTo>
                  <a:lnTo>
                    <a:pt x="5117" y="4683"/>
                  </a:lnTo>
                  <a:lnTo>
                    <a:pt x="5147" y="4983"/>
                  </a:lnTo>
                  <a:lnTo>
                    <a:pt x="5192" y="5298"/>
                  </a:lnTo>
                  <a:lnTo>
                    <a:pt x="4997" y="5043"/>
                  </a:lnTo>
                  <a:lnTo>
                    <a:pt x="4787" y="4803"/>
                  </a:lnTo>
                  <a:lnTo>
                    <a:pt x="4577" y="4593"/>
                  </a:lnTo>
                  <a:lnTo>
                    <a:pt x="4352" y="4382"/>
                  </a:lnTo>
                  <a:lnTo>
                    <a:pt x="4127" y="4172"/>
                  </a:lnTo>
                  <a:lnTo>
                    <a:pt x="3887" y="3992"/>
                  </a:lnTo>
                  <a:lnTo>
                    <a:pt x="3662" y="3827"/>
                  </a:lnTo>
                  <a:lnTo>
                    <a:pt x="3407" y="3677"/>
                  </a:lnTo>
                  <a:lnTo>
                    <a:pt x="3242" y="3587"/>
                  </a:lnTo>
                  <a:lnTo>
                    <a:pt x="3062" y="3497"/>
                  </a:lnTo>
                  <a:lnTo>
                    <a:pt x="2897" y="3422"/>
                  </a:lnTo>
                  <a:lnTo>
                    <a:pt x="2732" y="3362"/>
                  </a:lnTo>
                  <a:lnTo>
                    <a:pt x="2567" y="3317"/>
                  </a:lnTo>
                  <a:lnTo>
                    <a:pt x="2401" y="3272"/>
                  </a:lnTo>
                  <a:lnTo>
                    <a:pt x="2236" y="3242"/>
                  </a:lnTo>
                  <a:lnTo>
                    <a:pt x="2086" y="3227"/>
                  </a:lnTo>
                  <a:lnTo>
                    <a:pt x="1936" y="3212"/>
                  </a:lnTo>
                  <a:lnTo>
                    <a:pt x="1786" y="3227"/>
                  </a:lnTo>
                  <a:lnTo>
                    <a:pt x="1651" y="3227"/>
                  </a:lnTo>
                  <a:lnTo>
                    <a:pt x="1501" y="3257"/>
                  </a:lnTo>
                  <a:lnTo>
                    <a:pt x="1366" y="3287"/>
                  </a:lnTo>
                  <a:lnTo>
                    <a:pt x="1246" y="3332"/>
                  </a:lnTo>
                  <a:lnTo>
                    <a:pt x="1126" y="3377"/>
                  </a:lnTo>
                  <a:lnTo>
                    <a:pt x="1006" y="3452"/>
                  </a:lnTo>
                  <a:lnTo>
                    <a:pt x="886" y="3512"/>
                  </a:lnTo>
                  <a:lnTo>
                    <a:pt x="781" y="3602"/>
                  </a:lnTo>
                  <a:lnTo>
                    <a:pt x="676" y="3692"/>
                  </a:lnTo>
                  <a:lnTo>
                    <a:pt x="586" y="3782"/>
                  </a:lnTo>
                  <a:lnTo>
                    <a:pt x="496" y="3902"/>
                  </a:lnTo>
                  <a:lnTo>
                    <a:pt x="406" y="4007"/>
                  </a:lnTo>
                  <a:lnTo>
                    <a:pt x="331" y="4142"/>
                  </a:lnTo>
                  <a:lnTo>
                    <a:pt x="271" y="4277"/>
                  </a:lnTo>
                  <a:lnTo>
                    <a:pt x="211" y="4412"/>
                  </a:lnTo>
                  <a:lnTo>
                    <a:pt x="151" y="4562"/>
                  </a:lnTo>
                  <a:lnTo>
                    <a:pt x="106" y="4728"/>
                  </a:lnTo>
                  <a:lnTo>
                    <a:pt x="61" y="4893"/>
                  </a:lnTo>
                  <a:lnTo>
                    <a:pt x="31" y="5073"/>
                  </a:lnTo>
                  <a:lnTo>
                    <a:pt x="16" y="5253"/>
                  </a:lnTo>
                  <a:lnTo>
                    <a:pt x="1" y="5448"/>
                  </a:lnTo>
                  <a:lnTo>
                    <a:pt x="1" y="5643"/>
                  </a:lnTo>
                  <a:lnTo>
                    <a:pt x="16" y="6063"/>
                  </a:lnTo>
                  <a:lnTo>
                    <a:pt x="61" y="6483"/>
                  </a:lnTo>
                  <a:lnTo>
                    <a:pt x="151" y="6903"/>
                  </a:lnTo>
                  <a:lnTo>
                    <a:pt x="271" y="7323"/>
                  </a:lnTo>
                  <a:lnTo>
                    <a:pt x="406" y="7759"/>
                  </a:lnTo>
                  <a:lnTo>
                    <a:pt x="586" y="8179"/>
                  </a:lnTo>
                  <a:lnTo>
                    <a:pt x="781" y="8599"/>
                  </a:lnTo>
                  <a:lnTo>
                    <a:pt x="1006" y="9004"/>
                  </a:lnTo>
                  <a:lnTo>
                    <a:pt x="1246" y="9394"/>
                  </a:lnTo>
                  <a:lnTo>
                    <a:pt x="1501" y="9784"/>
                  </a:lnTo>
                  <a:lnTo>
                    <a:pt x="1786" y="10145"/>
                  </a:lnTo>
                  <a:lnTo>
                    <a:pt x="2086" y="10475"/>
                  </a:lnTo>
                  <a:lnTo>
                    <a:pt x="2401" y="10790"/>
                  </a:lnTo>
                  <a:lnTo>
                    <a:pt x="2732" y="11075"/>
                  </a:lnTo>
                  <a:lnTo>
                    <a:pt x="3062" y="11330"/>
                  </a:lnTo>
                  <a:lnTo>
                    <a:pt x="3407" y="11555"/>
                  </a:lnTo>
                  <a:lnTo>
                    <a:pt x="22209" y="22269"/>
                  </a:lnTo>
                  <a:lnTo>
                    <a:pt x="22404" y="22374"/>
                  </a:lnTo>
                  <a:lnTo>
                    <a:pt x="22599" y="22464"/>
                  </a:lnTo>
                  <a:lnTo>
                    <a:pt x="22779" y="22539"/>
                  </a:lnTo>
                  <a:lnTo>
                    <a:pt x="22959" y="22614"/>
                  </a:lnTo>
                  <a:lnTo>
                    <a:pt x="23154" y="22674"/>
                  </a:lnTo>
                  <a:lnTo>
                    <a:pt x="23319" y="22719"/>
                  </a:lnTo>
                  <a:lnTo>
                    <a:pt x="23499" y="22749"/>
                  </a:lnTo>
                  <a:lnTo>
                    <a:pt x="23664" y="22764"/>
                  </a:lnTo>
                  <a:lnTo>
                    <a:pt x="23829" y="22779"/>
                  </a:lnTo>
                  <a:lnTo>
                    <a:pt x="23994" y="22764"/>
                  </a:lnTo>
                  <a:lnTo>
                    <a:pt x="24159" y="22764"/>
                  </a:lnTo>
                  <a:lnTo>
                    <a:pt x="24309" y="22734"/>
                  </a:lnTo>
                  <a:lnTo>
                    <a:pt x="24445" y="22689"/>
                  </a:lnTo>
                  <a:lnTo>
                    <a:pt x="24595" y="22644"/>
                  </a:lnTo>
                  <a:lnTo>
                    <a:pt x="24730" y="22584"/>
                  </a:lnTo>
                  <a:lnTo>
                    <a:pt x="24865" y="22524"/>
                  </a:lnTo>
                  <a:lnTo>
                    <a:pt x="24985" y="22449"/>
                  </a:lnTo>
                  <a:lnTo>
                    <a:pt x="25105" y="22359"/>
                  </a:lnTo>
                  <a:lnTo>
                    <a:pt x="25210" y="22254"/>
                  </a:lnTo>
                  <a:lnTo>
                    <a:pt x="25315" y="22149"/>
                  </a:lnTo>
                  <a:lnTo>
                    <a:pt x="25420" y="22029"/>
                  </a:lnTo>
                  <a:lnTo>
                    <a:pt x="25510" y="21894"/>
                  </a:lnTo>
                  <a:lnTo>
                    <a:pt x="25585" y="21759"/>
                  </a:lnTo>
                  <a:lnTo>
                    <a:pt x="25660" y="21609"/>
                  </a:lnTo>
                  <a:lnTo>
                    <a:pt x="25735" y="21459"/>
                  </a:lnTo>
                  <a:lnTo>
                    <a:pt x="25795" y="21294"/>
                  </a:lnTo>
                  <a:lnTo>
                    <a:pt x="25840" y="21114"/>
                  </a:lnTo>
                  <a:lnTo>
                    <a:pt x="25885" y="20933"/>
                  </a:lnTo>
                  <a:lnTo>
                    <a:pt x="25915" y="20738"/>
                  </a:lnTo>
                  <a:lnTo>
                    <a:pt x="25945" y="20543"/>
                  </a:lnTo>
                  <a:lnTo>
                    <a:pt x="25960" y="20333"/>
                  </a:lnTo>
                  <a:lnTo>
                    <a:pt x="25960" y="20108"/>
                  </a:lnTo>
                  <a:lnTo>
                    <a:pt x="25960" y="19883"/>
                  </a:lnTo>
                  <a:lnTo>
                    <a:pt x="25945" y="19658"/>
                  </a:lnTo>
                  <a:lnTo>
                    <a:pt x="25885" y="19193"/>
                  </a:lnTo>
                  <a:lnTo>
                    <a:pt x="25795" y="18728"/>
                  </a:lnTo>
                  <a:lnTo>
                    <a:pt x="25660" y="18262"/>
                  </a:lnTo>
                  <a:lnTo>
                    <a:pt x="25510" y="17797"/>
                  </a:lnTo>
                  <a:lnTo>
                    <a:pt x="25315" y="17332"/>
                  </a:lnTo>
                  <a:lnTo>
                    <a:pt x="25105" y="16867"/>
                  </a:lnTo>
                  <a:lnTo>
                    <a:pt x="24865" y="16432"/>
                  </a:lnTo>
                  <a:lnTo>
                    <a:pt x="24595" y="15997"/>
                  </a:lnTo>
                  <a:lnTo>
                    <a:pt x="24309" y="15577"/>
                  </a:lnTo>
                  <a:lnTo>
                    <a:pt x="23994" y="15186"/>
                  </a:lnTo>
                  <a:lnTo>
                    <a:pt x="23664" y="14811"/>
                  </a:lnTo>
                  <a:lnTo>
                    <a:pt x="23319" y="14466"/>
                  </a:lnTo>
                  <a:lnTo>
                    <a:pt x="22959" y="14151"/>
                  </a:lnTo>
                  <a:lnTo>
                    <a:pt x="22599" y="13881"/>
                  </a:lnTo>
                  <a:lnTo>
                    <a:pt x="22404" y="13746"/>
                  </a:lnTo>
                  <a:lnTo>
                    <a:pt x="22209" y="13626"/>
                  </a:lnTo>
                  <a:lnTo>
                    <a:pt x="22179" y="13611"/>
                  </a:lnTo>
                  <a:lnTo>
                    <a:pt x="22209" y="13371"/>
                  </a:lnTo>
                  <a:lnTo>
                    <a:pt x="22209" y="13131"/>
                  </a:lnTo>
                  <a:lnTo>
                    <a:pt x="22194" y="12710"/>
                  </a:lnTo>
                  <a:lnTo>
                    <a:pt x="22149" y="12290"/>
                  </a:lnTo>
                  <a:lnTo>
                    <a:pt x="22059" y="11870"/>
                  </a:lnTo>
                  <a:lnTo>
                    <a:pt x="21939" y="11435"/>
                  </a:lnTo>
                  <a:lnTo>
                    <a:pt x="21804" y="11015"/>
                  </a:lnTo>
                  <a:lnTo>
                    <a:pt x="21624" y="10595"/>
                  </a:lnTo>
                  <a:lnTo>
                    <a:pt x="21428" y="10175"/>
                  </a:lnTo>
                  <a:lnTo>
                    <a:pt x="21203" y="9769"/>
                  </a:lnTo>
                  <a:lnTo>
                    <a:pt x="20963" y="9379"/>
                  </a:lnTo>
                  <a:lnTo>
                    <a:pt x="20708" y="8989"/>
                  </a:lnTo>
                  <a:lnTo>
                    <a:pt x="20423" y="8629"/>
                  </a:lnTo>
                  <a:lnTo>
                    <a:pt x="20123" y="8299"/>
                  </a:lnTo>
                  <a:lnTo>
                    <a:pt x="19808" y="7984"/>
                  </a:lnTo>
                  <a:lnTo>
                    <a:pt x="19478" y="7699"/>
                  </a:lnTo>
                  <a:lnTo>
                    <a:pt x="19148" y="7444"/>
                  </a:lnTo>
                  <a:lnTo>
                    <a:pt x="18802" y="7218"/>
                  </a:lnTo>
                  <a:lnTo>
                    <a:pt x="18577" y="7098"/>
                  </a:lnTo>
                  <a:lnTo>
                    <a:pt x="18352" y="7008"/>
                  </a:lnTo>
                  <a:lnTo>
                    <a:pt x="18142" y="6918"/>
                  </a:lnTo>
                  <a:lnTo>
                    <a:pt x="17932" y="6858"/>
                  </a:lnTo>
                  <a:lnTo>
                    <a:pt x="17737" y="6798"/>
                  </a:lnTo>
                  <a:lnTo>
                    <a:pt x="17527" y="6768"/>
                  </a:lnTo>
                  <a:lnTo>
                    <a:pt x="17152" y="6768"/>
                  </a:lnTo>
                  <a:lnTo>
                    <a:pt x="16972" y="6783"/>
                  </a:lnTo>
                  <a:lnTo>
                    <a:pt x="16807" y="6828"/>
                  </a:lnTo>
                  <a:lnTo>
                    <a:pt x="16642" y="6873"/>
                  </a:lnTo>
                  <a:lnTo>
                    <a:pt x="16477" y="6948"/>
                  </a:lnTo>
                  <a:lnTo>
                    <a:pt x="16327" y="7023"/>
                  </a:lnTo>
                  <a:lnTo>
                    <a:pt x="16192" y="7128"/>
                  </a:lnTo>
                  <a:lnTo>
                    <a:pt x="16056" y="7233"/>
                  </a:lnTo>
                  <a:lnTo>
                    <a:pt x="15936" y="7369"/>
                  </a:lnTo>
                  <a:lnTo>
                    <a:pt x="15756" y="6858"/>
                  </a:lnTo>
                  <a:lnTo>
                    <a:pt x="15546" y="6363"/>
                  </a:lnTo>
                  <a:lnTo>
                    <a:pt x="15306" y="5868"/>
                  </a:lnTo>
                  <a:lnTo>
                    <a:pt x="15051" y="5373"/>
                  </a:lnTo>
                  <a:lnTo>
                    <a:pt x="14781" y="4908"/>
                  </a:lnTo>
                  <a:lnTo>
                    <a:pt x="14496" y="4442"/>
                  </a:lnTo>
                  <a:lnTo>
                    <a:pt x="14196" y="3977"/>
                  </a:lnTo>
                  <a:lnTo>
                    <a:pt x="13866" y="3542"/>
                  </a:lnTo>
                  <a:lnTo>
                    <a:pt x="13536" y="3122"/>
                  </a:lnTo>
                  <a:lnTo>
                    <a:pt x="13175" y="2717"/>
                  </a:lnTo>
                  <a:lnTo>
                    <a:pt x="12815" y="2342"/>
                  </a:lnTo>
                  <a:lnTo>
                    <a:pt x="12440" y="1967"/>
                  </a:lnTo>
                  <a:lnTo>
                    <a:pt x="12050" y="1636"/>
                  </a:lnTo>
                  <a:lnTo>
                    <a:pt x="11645" y="1321"/>
                  </a:lnTo>
                  <a:lnTo>
                    <a:pt x="11240" y="1036"/>
                  </a:lnTo>
                  <a:lnTo>
                    <a:pt x="10835" y="781"/>
                  </a:lnTo>
                  <a:lnTo>
                    <a:pt x="10534" y="616"/>
                  </a:lnTo>
                  <a:lnTo>
                    <a:pt x="10249" y="481"/>
                  </a:lnTo>
                  <a:lnTo>
                    <a:pt x="9964" y="361"/>
                  </a:lnTo>
                  <a:lnTo>
                    <a:pt x="9679" y="256"/>
                  </a:lnTo>
                  <a:lnTo>
                    <a:pt x="9409" y="166"/>
                  </a:lnTo>
                  <a:lnTo>
                    <a:pt x="9139" y="106"/>
                  </a:lnTo>
                  <a:lnTo>
                    <a:pt x="8869" y="46"/>
                  </a:lnTo>
                  <a:lnTo>
                    <a:pt x="8599" y="16"/>
                  </a:lnTo>
                  <a:lnTo>
                    <a:pt x="8359" y="1"/>
                  </a:lnTo>
                  <a:close/>
                </a:path>
              </a:pathLst>
            </a:custGeom>
            <a:solidFill>
              <a:srgbClr val="6CDC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5"/>
            <p:cNvSpPr/>
            <p:nvPr/>
          </p:nvSpPr>
          <p:spPr>
            <a:xfrm>
              <a:off x="2739290" y="2981140"/>
              <a:ext cx="16995" cy="345657"/>
            </a:xfrm>
            <a:custGeom>
              <a:avLst/>
              <a:gdLst/>
              <a:ahLst/>
              <a:cxnLst/>
              <a:rect l="l" t="t" r="r" b="b"/>
              <a:pathLst>
                <a:path w="391" h="7953" extrusionOk="0">
                  <a:moveTo>
                    <a:pt x="196" y="0"/>
                  </a:moveTo>
                  <a:lnTo>
                    <a:pt x="121" y="15"/>
                  </a:lnTo>
                  <a:lnTo>
                    <a:pt x="61" y="60"/>
                  </a:lnTo>
                  <a:lnTo>
                    <a:pt x="16" y="120"/>
                  </a:lnTo>
                  <a:lnTo>
                    <a:pt x="1" y="195"/>
                  </a:lnTo>
                  <a:lnTo>
                    <a:pt x="1" y="7758"/>
                  </a:lnTo>
                  <a:lnTo>
                    <a:pt x="16" y="7833"/>
                  </a:lnTo>
                  <a:lnTo>
                    <a:pt x="61" y="7893"/>
                  </a:lnTo>
                  <a:lnTo>
                    <a:pt x="121" y="7938"/>
                  </a:lnTo>
                  <a:lnTo>
                    <a:pt x="196" y="7953"/>
                  </a:lnTo>
                  <a:lnTo>
                    <a:pt x="271" y="7938"/>
                  </a:lnTo>
                  <a:lnTo>
                    <a:pt x="331" y="7893"/>
                  </a:lnTo>
                  <a:lnTo>
                    <a:pt x="376" y="7833"/>
                  </a:lnTo>
                  <a:lnTo>
                    <a:pt x="391" y="7758"/>
                  </a:lnTo>
                  <a:lnTo>
                    <a:pt x="391" y="195"/>
                  </a:lnTo>
                  <a:lnTo>
                    <a:pt x="376" y="120"/>
                  </a:lnTo>
                  <a:lnTo>
                    <a:pt x="331" y="60"/>
                  </a:lnTo>
                  <a:lnTo>
                    <a:pt x="271" y="15"/>
                  </a:lnTo>
                  <a:lnTo>
                    <a:pt x="196" y="0"/>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5"/>
            <p:cNvSpPr/>
            <p:nvPr/>
          </p:nvSpPr>
          <p:spPr>
            <a:xfrm>
              <a:off x="2646062" y="2975273"/>
              <a:ext cx="217847" cy="165027"/>
            </a:xfrm>
            <a:custGeom>
              <a:avLst/>
              <a:gdLst/>
              <a:ahLst/>
              <a:cxnLst/>
              <a:rect l="l" t="t" r="r" b="b"/>
              <a:pathLst>
                <a:path w="5012" h="3797" extrusionOk="0">
                  <a:moveTo>
                    <a:pt x="2296" y="0"/>
                  </a:moveTo>
                  <a:lnTo>
                    <a:pt x="2221" y="45"/>
                  </a:lnTo>
                  <a:lnTo>
                    <a:pt x="75" y="1756"/>
                  </a:lnTo>
                  <a:lnTo>
                    <a:pt x="15" y="1816"/>
                  </a:lnTo>
                  <a:lnTo>
                    <a:pt x="0" y="1891"/>
                  </a:lnTo>
                  <a:lnTo>
                    <a:pt x="0" y="1966"/>
                  </a:lnTo>
                  <a:lnTo>
                    <a:pt x="30" y="2041"/>
                  </a:lnTo>
                  <a:lnTo>
                    <a:pt x="90" y="2086"/>
                  </a:lnTo>
                  <a:lnTo>
                    <a:pt x="165" y="2101"/>
                  </a:lnTo>
                  <a:lnTo>
                    <a:pt x="240" y="2101"/>
                  </a:lnTo>
                  <a:lnTo>
                    <a:pt x="315" y="2071"/>
                  </a:lnTo>
                  <a:lnTo>
                    <a:pt x="2311" y="465"/>
                  </a:lnTo>
                  <a:lnTo>
                    <a:pt x="4667" y="3721"/>
                  </a:lnTo>
                  <a:lnTo>
                    <a:pt x="4697" y="3751"/>
                  </a:lnTo>
                  <a:lnTo>
                    <a:pt x="4742" y="3781"/>
                  </a:lnTo>
                  <a:lnTo>
                    <a:pt x="4787" y="3796"/>
                  </a:lnTo>
                  <a:lnTo>
                    <a:pt x="4892" y="3796"/>
                  </a:lnTo>
                  <a:lnTo>
                    <a:pt x="4937" y="3766"/>
                  </a:lnTo>
                  <a:lnTo>
                    <a:pt x="4997" y="3706"/>
                  </a:lnTo>
                  <a:lnTo>
                    <a:pt x="5012" y="3631"/>
                  </a:lnTo>
                  <a:lnTo>
                    <a:pt x="5012" y="3556"/>
                  </a:lnTo>
                  <a:lnTo>
                    <a:pt x="4982" y="3496"/>
                  </a:lnTo>
                  <a:lnTo>
                    <a:pt x="2506" y="75"/>
                  </a:lnTo>
                  <a:lnTo>
                    <a:pt x="2446" y="30"/>
                  </a:lnTo>
                  <a:lnTo>
                    <a:pt x="2371" y="0"/>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5" name="Google Shape;3705;p45"/>
          <p:cNvGrpSpPr/>
          <p:nvPr/>
        </p:nvGrpSpPr>
        <p:grpSpPr>
          <a:xfrm>
            <a:off x="4217414" y="1264214"/>
            <a:ext cx="354586" cy="355557"/>
            <a:chOff x="-33645475" y="3944800"/>
            <a:chExt cx="292225" cy="293025"/>
          </a:xfrm>
        </p:grpSpPr>
        <p:sp>
          <p:nvSpPr>
            <p:cNvPr id="3706" name="Google Shape;3706;p4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45"/>
          <p:cNvGrpSpPr/>
          <p:nvPr/>
        </p:nvGrpSpPr>
        <p:grpSpPr>
          <a:xfrm>
            <a:off x="4262340" y="2605302"/>
            <a:ext cx="353645" cy="354586"/>
            <a:chOff x="-30345325" y="3918800"/>
            <a:chExt cx="291450" cy="292225"/>
          </a:xfrm>
        </p:grpSpPr>
        <p:sp>
          <p:nvSpPr>
            <p:cNvPr id="3717" name="Google Shape;3717;p4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45"/>
          <p:cNvGrpSpPr/>
          <p:nvPr/>
        </p:nvGrpSpPr>
        <p:grpSpPr>
          <a:xfrm>
            <a:off x="4289596" y="4046972"/>
            <a:ext cx="354586" cy="354586"/>
            <a:chOff x="-32927950" y="3227275"/>
            <a:chExt cx="292225" cy="292225"/>
          </a:xfrm>
        </p:grpSpPr>
        <p:sp>
          <p:nvSpPr>
            <p:cNvPr id="3723" name="Google Shape;3723;p4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45"/>
        <p:cNvGrpSpPr/>
        <p:nvPr/>
      </p:nvGrpSpPr>
      <p:grpSpPr>
        <a:xfrm>
          <a:off x="0" y="0"/>
          <a:ext cx="0" cy="0"/>
          <a:chOff x="0" y="0"/>
          <a:chExt cx="0" cy="0"/>
        </a:xfrm>
      </p:grpSpPr>
      <p:sp>
        <p:nvSpPr>
          <p:cNvPr id="3746" name="Google Shape;3746;p48"/>
          <p:cNvSpPr txBox="1">
            <a:spLocks noGrp="1"/>
          </p:cNvSpPr>
          <p:nvPr>
            <p:ph type="title" idx="4294967295"/>
          </p:nvPr>
        </p:nvSpPr>
        <p:spPr>
          <a:xfrm>
            <a:off x="1068100" y="53318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Kết luận</a:t>
            </a:r>
            <a:endParaRPr>
              <a:solidFill>
                <a:srgbClr val="FFFFFF"/>
              </a:solidFill>
              <a:latin typeface="Arial"/>
              <a:ea typeface="Arial"/>
              <a:cs typeface="Arial"/>
              <a:sym typeface="Arial"/>
            </a:endParaRPr>
          </a:p>
        </p:txBody>
      </p:sp>
      <p:sp>
        <p:nvSpPr>
          <p:cNvPr id="3747" name="Google Shape;3747;p48"/>
          <p:cNvSpPr txBox="1">
            <a:spLocks noGrp="1"/>
          </p:cNvSpPr>
          <p:nvPr>
            <p:ph type="body" idx="4294967295"/>
          </p:nvPr>
        </p:nvSpPr>
        <p:spPr>
          <a:xfrm>
            <a:off x="715075" y="1131817"/>
            <a:ext cx="7079400" cy="176447"/>
          </a:xfrm>
          <a:prstGeom prst="rect">
            <a:avLst/>
          </a:prstGeom>
          <a:solidFill>
            <a:srgbClr val="0E2A47"/>
          </a:solidFill>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endParaRPr>
              <a:solidFill>
                <a:srgbClr val="869FB2"/>
              </a:solidFill>
              <a:latin typeface="Arial"/>
              <a:ea typeface="Arial"/>
              <a:cs typeface="Arial"/>
              <a:sym typeface="Arial"/>
            </a:endParaRPr>
          </a:p>
        </p:txBody>
      </p:sp>
      <p:sp>
        <p:nvSpPr>
          <p:cNvPr id="3748" name="Google Shape;3748;p48"/>
          <p:cNvSpPr txBox="1"/>
          <p:nvPr/>
        </p:nvSpPr>
        <p:spPr>
          <a:xfrm>
            <a:off x="715075" y="1492738"/>
            <a:ext cx="5682072" cy="3085674"/>
          </a:xfrm>
          <a:prstGeom prst="rect">
            <a:avLst/>
          </a:prstGeom>
          <a:solidFill>
            <a:srgbClr val="0E2A47"/>
          </a:solidFill>
          <a:ln>
            <a:noFill/>
          </a:ln>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rgbClr val="FFFFFF"/>
              </a:buClr>
              <a:buSzPts val="1100"/>
              <a:buChar char="●"/>
            </a:pPr>
            <a:r>
              <a:rPr lang="vi-VN">
                <a:solidFill>
                  <a:srgbClr val="FFFFFF"/>
                </a:solidFill>
              </a:rPr>
              <a:t>Ngoài những sản phẩm và giải pháp cơ bản trên Cloud còn cung cấp rất nhiều những dịch vụ cao cấp hơn liên quan đến Big Data , Machine Learning , các dịch vụ IoT và các công cụ,sản phẩm hay giải pháp hỗ trợ doanh nghiệp.</a:t>
            </a:r>
          </a:p>
          <a:p>
            <a:pPr marL="457200" lvl="0" indent="-298450" algn="l" rtl="0">
              <a:lnSpc>
                <a:spcPct val="115000"/>
              </a:lnSpc>
              <a:spcBef>
                <a:spcPts val="0"/>
              </a:spcBef>
              <a:spcAft>
                <a:spcPts val="0"/>
              </a:spcAft>
              <a:buClr>
                <a:srgbClr val="FFFFFF"/>
              </a:buClr>
              <a:buSzPts val="1100"/>
              <a:buChar char="●"/>
            </a:pPr>
            <a:endParaRPr lang="vi-VN">
              <a:solidFill>
                <a:srgbClr val="FFFFFF"/>
              </a:solidFill>
            </a:endParaRPr>
          </a:p>
          <a:p>
            <a:pPr marL="158750" lvl="0" algn="l" rtl="0">
              <a:lnSpc>
                <a:spcPct val="115000"/>
              </a:lnSpc>
              <a:spcBef>
                <a:spcPts val="0"/>
              </a:spcBef>
              <a:spcAft>
                <a:spcPts val="0"/>
              </a:spcAft>
              <a:buClr>
                <a:srgbClr val="FFFFFF"/>
              </a:buClr>
              <a:buSzPts val="1100"/>
            </a:pPr>
            <a:endParaRPr lang="en-US"/>
          </a:p>
        </p:txBody>
      </p:sp>
      <p:grpSp>
        <p:nvGrpSpPr>
          <p:cNvPr id="3749" name="Google Shape;3749;p48"/>
          <p:cNvGrpSpPr/>
          <p:nvPr/>
        </p:nvGrpSpPr>
        <p:grpSpPr>
          <a:xfrm>
            <a:off x="6874322" y="1724357"/>
            <a:ext cx="1446116" cy="2863897"/>
            <a:chOff x="6529419" y="1724307"/>
            <a:chExt cx="1480463" cy="2931917"/>
          </a:xfrm>
        </p:grpSpPr>
        <p:grpSp>
          <p:nvGrpSpPr>
            <p:cNvPr id="3750" name="Google Shape;3750;p48"/>
            <p:cNvGrpSpPr/>
            <p:nvPr/>
          </p:nvGrpSpPr>
          <p:grpSpPr>
            <a:xfrm>
              <a:off x="6556827" y="1724307"/>
              <a:ext cx="956596" cy="944294"/>
              <a:chOff x="3800349" y="1238762"/>
              <a:chExt cx="1098904" cy="1084772"/>
            </a:xfrm>
          </p:grpSpPr>
          <p:grpSp>
            <p:nvGrpSpPr>
              <p:cNvPr id="3751" name="Google Shape;3751;p48"/>
              <p:cNvGrpSpPr/>
              <p:nvPr/>
            </p:nvGrpSpPr>
            <p:grpSpPr>
              <a:xfrm>
                <a:off x="3800349" y="1238762"/>
                <a:ext cx="1098904" cy="1084772"/>
                <a:chOff x="3800349" y="1238762"/>
                <a:chExt cx="1098904" cy="1084772"/>
              </a:xfrm>
            </p:grpSpPr>
            <p:sp>
              <p:nvSpPr>
                <p:cNvPr id="3752" name="Google Shape;3752;p48"/>
                <p:cNvSpPr/>
                <p:nvPr/>
              </p:nvSpPr>
              <p:spPr>
                <a:xfrm>
                  <a:off x="3800349" y="1238762"/>
                  <a:ext cx="1098904" cy="1084772"/>
                </a:xfrm>
                <a:custGeom>
                  <a:avLst/>
                  <a:gdLst/>
                  <a:ahLst/>
                  <a:cxnLst/>
                  <a:rect l="l" t="t" r="r" b="b"/>
                  <a:pathLst>
                    <a:path w="45721" h="45133" extrusionOk="0">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3884758" y="1311226"/>
                  <a:ext cx="287338" cy="287050"/>
                </a:xfrm>
                <a:custGeom>
                  <a:avLst/>
                  <a:gdLst/>
                  <a:ahLst/>
                  <a:cxnLst/>
                  <a:rect l="l" t="t" r="r" b="b"/>
                  <a:pathLst>
                    <a:path w="11955" h="11943" extrusionOk="0">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4" name="Google Shape;3754;p48"/>
              <p:cNvSpPr/>
              <p:nvPr/>
            </p:nvSpPr>
            <p:spPr>
              <a:xfrm>
                <a:off x="4162525" y="1593650"/>
                <a:ext cx="374561" cy="37497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5" name="Google Shape;3755;p48"/>
            <p:cNvGrpSpPr/>
            <p:nvPr/>
          </p:nvGrpSpPr>
          <p:grpSpPr>
            <a:xfrm>
              <a:off x="7053286" y="2227254"/>
              <a:ext cx="956596" cy="944252"/>
              <a:chOff x="4370663" y="1816530"/>
              <a:chExt cx="1098904" cy="1084724"/>
            </a:xfrm>
          </p:grpSpPr>
          <p:grpSp>
            <p:nvGrpSpPr>
              <p:cNvPr id="3756" name="Google Shape;3756;p48"/>
              <p:cNvGrpSpPr/>
              <p:nvPr/>
            </p:nvGrpSpPr>
            <p:grpSpPr>
              <a:xfrm>
                <a:off x="4370663" y="1816530"/>
                <a:ext cx="1098904" cy="1084724"/>
                <a:chOff x="4370663" y="1816530"/>
                <a:chExt cx="1098904" cy="1084724"/>
              </a:xfrm>
            </p:grpSpPr>
            <p:sp>
              <p:nvSpPr>
                <p:cNvPr id="3757" name="Google Shape;3757;p48"/>
                <p:cNvSpPr/>
                <p:nvPr/>
              </p:nvSpPr>
              <p:spPr>
                <a:xfrm>
                  <a:off x="4370663" y="1816530"/>
                  <a:ext cx="1098904" cy="1084724"/>
                </a:xfrm>
                <a:custGeom>
                  <a:avLst/>
                  <a:gdLst/>
                  <a:ahLst/>
                  <a:cxnLst/>
                  <a:rect l="l" t="t" r="r" b="b"/>
                  <a:pathLst>
                    <a:path w="45721" h="45131" extrusionOk="0">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8"/>
                <p:cNvSpPr/>
                <p:nvPr/>
              </p:nvSpPr>
              <p:spPr>
                <a:xfrm>
                  <a:off x="5055718" y="1904160"/>
                  <a:ext cx="287338" cy="287338"/>
                </a:xfrm>
                <a:custGeom>
                  <a:avLst/>
                  <a:gdLst/>
                  <a:ahLst/>
                  <a:cxnLst/>
                  <a:rect l="l" t="t" r="r" b="b"/>
                  <a:pathLst>
                    <a:path w="11955" h="11955" extrusionOk="0">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48"/>
              <p:cNvGrpSpPr/>
              <p:nvPr/>
            </p:nvGrpSpPr>
            <p:grpSpPr>
              <a:xfrm>
                <a:off x="4732628" y="2171596"/>
                <a:ext cx="374986" cy="374572"/>
                <a:chOff x="3303268" y="3817349"/>
                <a:chExt cx="346056" cy="345674"/>
              </a:xfrm>
            </p:grpSpPr>
            <p:sp>
              <p:nvSpPr>
                <p:cNvPr id="3760" name="Google Shape;3760;p4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4" name="Google Shape;3764;p48"/>
            <p:cNvGrpSpPr/>
            <p:nvPr/>
          </p:nvGrpSpPr>
          <p:grpSpPr>
            <a:xfrm>
              <a:off x="6547098" y="2715744"/>
              <a:ext cx="956596" cy="944315"/>
              <a:chOff x="3789173" y="2377690"/>
              <a:chExt cx="1098904" cy="1084796"/>
            </a:xfrm>
          </p:grpSpPr>
          <p:grpSp>
            <p:nvGrpSpPr>
              <p:cNvPr id="3765" name="Google Shape;3765;p48"/>
              <p:cNvGrpSpPr/>
              <p:nvPr/>
            </p:nvGrpSpPr>
            <p:grpSpPr>
              <a:xfrm>
                <a:off x="3789173" y="2377690"/>
                <a:ext cx="1098904" cy="1084796"/>
                <a:chOff x="3789173" y="2377690"/>
                <a:chExt cx="1098904" cy="1084796"/>
              </a:xfrm>
            </p:grpSpPr>
            <p:sp>
              <p:nvSpPr>
                <p:cNvPr id="3766" name="Google Shape;3766;p48"/>
                <p:cNvSpPr/>
                <p:nvPr/>
              </p:nvSpPr>
              <p:spPr>
                <a:xfrm>
                  <a:off x="3789173" y="2377690"/>
                  <a:ext cx="1098904" cy="1084796"/>
                </a:xfrm>
                <a:custGeom>
                  <a:avLst/>
                  <a:gdLst/>
                  <a:ahLst/>
                  <a:cxnLst/>
                  <a:rect l="l" t="t" r="r" b="b"/>
                  <a:pathLst>
                    <a:path w="45721" h="45134" extrusionOk="0">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8"/>
                <p:cNvSpPr/>
                <p:nvPr/>
              </p:nvSpPr>
              <p:spPr>
                <a:xfrm>
                  <a:off x="3885623" y="2465897"/>
                  <a:ext cx="287050" cy="287338"/>
                </a:xfrm>
                <a:custGeom>
                  <a:avLst/>
                  <a:gdLst/>
                  <a:ahLst/>
                  <a:cxnLst/>
                  <a:rect l="l" t="t" r="r" b="b"/>
                  <a:pathLst>
                    <a:path w="11943" h="11955" extrusionOk="0">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48"/>
              <p:cNvGrpSpPr/>
              <p:nvPr/>
            </p:nvGrpSpPr>
            <p:grpSpPr>
              <a:xfrm>
                <a:off x="4151137" y="2732796"/>
                <a:ext cx="374986" cy="374572"/>
                <a:chOff x="3752358" y="3817349"/>
                <a:chExt cx="346056" cy="345674"/>
              </a:xfrm>
            </p:grpSpPr>
            <p:sp>
              <p:nvSpPr>
                <p:cNvPr id="3769" name="Google Shape;3769;p4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3" name="Google Shape;3773;p48"/>
            <p:cNvGrpSpPr/>
            <p:nvPr/>
          </p:nvGrpSpPr>
          <p:grpSpPr>
            <a:xfrm>
              <a:off x="7034853" y="3222917"/>
              <a:ext cx="956596" cy="944252"/>
              <a:chOff x="4349489" y="2960313"/>
              <a:chExt cx="1098904" cy="1084724"/>
            </a:xfrm>
          </p:grpSpPr>
          <p:grpSp>
            <p:nvGrpSpPr>
              <p:cNvPr id="3774" name="Google Shape;3774;p48"/>
              <p:cNvGrpSpPr/>
              <p:nvPr/>
            </p:nvGrpSpPr>
            <p:grpSpPr>
              <a:xfrm>
                <a:off x="4349489" y="2960313"/>
                <a:ext cx="1098904" cy="1084724"/>
                <a:chOff x="4349489" y="2960313"/>
                <a:chExt cx="1098904" cy="1084724"/>
              </a:xfrm>
            </p:grpSpPr>
            <p:sp>
              <p:nvSpPr>
                <p:cNvPr id="3775" name="Google Shape;3775;p48"/>
                <p:cNvSpPr/>
                <p:nvPr/>
              </p:nvSpPr>
              <p:spPr>
                <a:xfrm>
                  <a:off x="4349489" y="2960313"/>
                  <a:ext cx="1098904" cy="1084724"/>
                </a:xfrm>
                <a:custGeom>
                  <a:avLst/>
                  <a:gdLst/>
                  <a:ahLst/>
                  <a:cxnLst/>
                  <a:rect l="l" t="t" r="r" b="b"/>
                  <a:pathLst>
                    <a:path w="45721" h="45131" extrusionOk="0">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8"/>
                <p:cNvSpPr/>
                <p:nvPr/>
              </p:nvSpPr>
              <p:spPr>
                <a:xfrm>
                  <a:off x="5065741" y="3026769"/>
                  <a:ext cx="287338" cy="287338"/>
                </a:xfrm>
                <a:custGeom>
                  <a:avLst/>
                  <a:gdLst/>
                  <a:ahLst/>
                  <a:cxnLst/>
                  <a:rect l="l" t="t" r="r" b="b"/>
                  <a:pathLst>
                    <a:path w="11955" h="11955" extrusionOk="0">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7" name="Google Shape;3777;p48"/>
              <p:cNvGrpSpPr/>
              <p:nvPr/>
            </p:nvGrpSpPr>
            <p:grpSpPr>
              <a:xfrm>
                <a:off x="4732657" y="3315384"/>
                <a:ext cx="374952" cy="374572"/>
                <a:chOff x="4201447" y="3817349"/>
                <a:chExt cx="346024" cy="345674"/>
              </a:xfrm>
            </p:grpSpPr>
            <p:sp>
              <p:nvSpPr>
                <p:cNvPr id="3778" name="Google Shape;3778;p4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80" name="Google Shape;3780;p48"/>
            <p:cNvGrpSpPr/>
            <p:nvPr/>
          </p:nvGrpSpPr>
          <p:grpSpPr>
            <a:xfrm>
              <a:off x="6529419" y="3711909"/>
              <a:ext cx="956596" cy="944315"/>
              <a:chOff x="3768864" y="3522050"/>
              <a:chExt cx="1098904" cy="1084796"/>
            </a:xfrm>
          </p:grpSpPr>
          <p:grpSp>
            <p:nvGrpSpPr>
              <p:cNvPr id="3781" name="Google Shape;3781;p48"/>
              <p:cNvGrpSpPr/>
              <p:nvPr/>
            </p:nvGrpSpPr>
            <p:grpSpPr>
              <a:xfrm>
                <a:off x="3768864" y="3522050"/>
                <a:ext cx="1098904" cy="1084796"/>
                <a:chOff x="3768864" y="3522050"/>
                <a:chExt cx="1098904" cy="1084796"/>
              </a:xfrm>
            </p:grpSpPr>
            <p:sp>
              <p:nvSpPr>
                <p:cNvPr id="3782" name="Google Shape;3782;p48"/>
                <p:cNvSpPr/>
                <p:nvPr/>
              </p:nvSpPr>
              <p:spPr>
                <a:xfrm>
                  <a:off x="3768864" y="3522050"/>
                  <a:ext cx="1098904" cy="1084796"/>
                </a:xfrm>
                <a:custGeom>
                  <a:avLst/>
                  <a:gdLst/>
                  <a:ahLst/>
                  <a:cxnLst/>
                  <a:rect l="l" t="t" r="r" b="b"/>
                  <a:pathLst>
                    <a:path w="45721" h="45134" extrusionOk="0">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8"/>
                <p:cNvSpPr/>
                <p:nvPr/>
              </p:nvSpPr>
              <p:spPr>
                <a:xfrm>
                  <a:off x="3887041" y="3641743"/>
                  <a:ext cx="287338" cy="287026"/>
                </a:xfrm>
                <a:custGeom>
                  <a:avLst/>
                  <a:gdLst/>
                  <a:ahLst/>
                  <a:cxnLst/>
                  <a:rect l="l" t="t" r="r" b="b"/>
                  <a:pathLst>
                    <a:path w="11955" h="11942" extrusionOk="0">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48"/>
              <p:cNvGrpSpPr/>
              <p:nvPr/>
            </p:nvGrpSpPr>
            <p:grpSpPr>
              <a:xfrm>
                <a:off x="4139616" y="3871555"/>
                <a:ext cx="357419" cy="357005"/>
                <a:chOff x="7482229" y="3351230"/>
                <a:chExt cx="357419" cy="357005"/>
              </a:xfrm>
            </p:grpSpPr>
            <p:sp>
              <p:nvSpPr>
                <p:cNvPr id="3785" name="Google Shape;3785;p4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7"/>
          <p:cNvSpPr/>
          <p:nvPr/>
        </p:nvSpPr>
        <p:spPr>
          <a:xfrm>
            <a:off x="997713" y="1664425"/>
            <a:ext cx="373800" cy="373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txBox="1">
            <a:spLocks noGrp="1"/>
          </p:cNvSpPr>
          <p:nvPr>
            <p:ph type="title"/>
          </p:nvPr>
        </p:nvSpPr>
        <p:spPr>
          <a:xfrm>
            <a:off x="525913" y="619145"/>
            <a:ext cx="248277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Thành viên</a:t>
            </a:r>
            <a:endParaRPr>
              <a:solidFill>
                <a:schemeClr val="dk1"/>
              </a:solidFill>
            </a:endParaRPr>
          </a:p>
        </p:txBody>
      </p:sp>
      <p:sp>
        <p:nvSpPr>
          <p:cNvPr id="143" name="Google Shape;143;p17"/>
          <p:cNvSpPr txBox="1"/>
          <p:nvPr/>
        </p:nvSpPr>
        <p:spPr>
          <a:xfrm>
            <a:off x="906097" y="2261557"/>
            <a:ext cx="1843200" cy="756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oboto"/>
              <a:ea typeface="Roboto"/>
              <a:cs typeface="Roboto"/>
              <a:sym typeface="Roboto"/>
            </a:endParaRPr>
          </a:p>
        </p:txBody>
      </p:sp>
      <p:sp>
        <p:nvSpPr>
          <p:cNvPr id="144" name="Google Shape;144;p17"/>
          <p:cNvSpPr txBox="1"/>
          <p:nvPr/>
        </p:nvSpPr>
        <p:spPr>
          <a:xfrm>
            <a:off x="906097" y="2038163"/>
            <a:ext cx="1959257" cy="37379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Fira Sans Extra Condensed"/>
                <a:ea typeface="Fira Sans Extra Condensed"/>
                <a:cs typeface="Fira Sans Extra Condensed"/>
                <a:sym typeface="Fira Sans Extra Condensed"/>
              </a:rPr>
              <a:t>Đồng Văn Thành</a:t>
            </a:r>
            <a:endParaRPr sz="1800" b="1">
              <a:latin typeface="Fira Sans Extra Condensed"/>
              <a:ea typeface="Fira Sans Extra Condensed"/>
              <a:cs typeface="Fira Sans Extra Condensed"/>
              <a:sym typeface="Fira Sans Extra Condensed"/>
            </a:endParaRPr>
          </a:p>
        </p:txBody>
      </p:sp>
      <p:sp>
        <p:nvSpPr>
          <p:cNvPr id="145" name="Google Shape;145;p17"/>
          <p:cNvSpPr txBox="1"/>
          <p:nvPr/>
        </p:nvSpPr>
        <p:spPr>
          <a:xfrm>
            <a:off x="3048885" y="2261557"/>
            <a:ext cx="1843200" cy="756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oboto"/>
              <a:ea typeface="Roboto"/>
              <a:cs typeface="Roboto"/>
              <a:sym typeface="Roboto"/>
            </a:endParaRPr>
          </a:p>
        </p:txBody>
      </p:sp>
      <p:sp>
        <p:nvSpPr>
          <p:cNvPr id="146" name="Google Shape;146;p17"/>
          <p:cNvSpPr txBox="1"/>
          <p:nvPr/>
        </p:nvSpPr>
        <p:spPr>
          <a:xfrm>
            <a:off x="3049198" y="1950751"/>
            <a:ext cx="2368245" cy="51955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latin typeface="Fira Sans Extra Condensed"/>
                <a:ea typeface="Fira Sans Extra Condensed"/>
                <a:cs typeface="Fira Sans Extra Condensed"/>
                <a:sym typeface="Fira Sans Extra Condensed"/>
              </a:rPr>
              <a:t>Phạm Ngọc Dũng</a:t>
            </a:r>
            <a:endParaRPr sz="1800" b="1">
              <a:latin typeface="Fira Sans Extra Condensed"/>
              <a:ea typeface="Fira Sans Extra Condensed"/>
              <a:cs typeface="Fira Sans Extra Condensed"/>
              <a:sym typeface="Fira Sans Extra Condensed"/>
            </a:endParaRPr>
          </a:p>
        </p:txBody>
      </p:sp>
      <p:sp>
        <p:nvSpPr>
          <p:cNvPr id="147" name="Google Shape;147;p17"/>
          <p:cNvSpPr txBox="1"/>
          <p:nvPr/>
        </p:nvSpPr>
        <p:spPr>
          <a:xfrm flipH="1">
            <a:off x="906097" y="3759557"/>
            <a:ext cx="1843200" cy="756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oboto"/>
              <a:ea typeface="Roboto"/>
              <a:cs typeface="Roboto"/>
              <a:sym typeface="Roboto"/>
            </a:endParaRPr>
          </a:p>
        </p:txBody>
      </p:sp>
      <p:sp>
        <p:nvSpPr>
          <p:cNvPr id="149" name="Google Shape;149;p17"/>
          <p:cNvSpPr txBox="1"/>
          <p:nvPr/>
        </p:nvSpPr>
        <p:spPr>
          <a:xfrm flipH="1">
            <a:off x="3048885" y="3759557"/>
            <a:ext cx="1843200" cy="756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Roboto"/>
              <a:ea typeface="Roboto"/>
              <a:cs typeface="Roboto"/>
              <a:sym typeface="Roboto"/>
            </a:endParaRPr>
          </a:p>
        </p:txBody>
      </p:sp>
      <p:sp>
        <p:nvSpPr>
          <p:cNvPr id="151" name="Google Shape;151;p17"/>
          <p:cNvSpPr txBox="1"/>
          <p:nvPr/>
        </p:nvSpPr>
        <p:spPr>
          <a:xfrm>
            <a:off x="1044797" y="1711945"/>
            <a:ext cx="301500" cy="27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lt1"/>
                </a:solidFill>
                <a:latin typeface="Fira Sans Extra Condensed"/>
                <a:ea typeface="Fira Sans Extra Condensed"/>
                <a:cs typeface="Fira Sans Extra Condensed"/>
                <a:sym typeface="Fira Sans Extra Condensed"/>
              </a:rPr>
              <a:t>1</a:t>
            </a:r>
            <a:endParaRPr sz="2000" b="1">
              <a:solidFill>
                <a:schemeClr val="lt1"/>
              </a:solidFill>
              <a:latin typeface="Fira Sans Extra Condensed"/>
              <a:ea typeface="Fira Sans Extra Condensed"/>
              <a:cs typeface="Fira Sans Extra Condensed"/>
              <a:sym typeface="Fira Sans Extra Condensed"/>
            </a:endParaRPr>
          </a:p>
        </p:txBody>
      </p:sp>
      <p:sp>
        <p:nvSpPr>
          <p:cNvPr id="154" name="Google Shape;154;p17"/>
          <p:cNvSpPr/>
          <p:nvPr/>
        </p:nvSpPr>
        <p:spPr>
          <a:xfrm>
            <a:off x="3126338" y="1664425"/>
            <a:ext cx="373800" cy="373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txBox="1"/>
          <p:nvPr/>
        </p:nvSpPr>
        <p:spPr>
          <a:xfrm>
            <a:off x="3173422" y="1711945"/>
            <a:ext cx="301500" cy="27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lt1"/>
                </a:solidFill>
                <a:latin typeface="Fira Sans Extra Condensed"/>
                <a:ea typeface="Fira Sans Extra Condensed"/>
                <a:cs typeface="Fira Sans Extra Condensed"/>
                <a:sym typeface="Fira Sans Extra Condensed"/>
              </a:rPr>
              <a:t>2</a:t>
            </a:r>
            <a:endParaRPr sz="2000" b="1">
              <a:solidFill>
                <a:schemeClr val="lt1"/>
              </a:solidFill>
              <a:latin typeface="Fira Sans Extra Condensed"/>
              <a:ea typeface="Fira Sans Extra Condensed"/>
              <a:cs typeface="Fira Sans Extra Condensed"/>
              <a:sym typeface="Fira Sans Extra Condensed"/>
            </a:endParaRPr>
          </a:p>
        </p:txBody>
      </p:sp>
      <p:sp>
        <p:nvSpPr>
          <p:cNvPr id="157" name="Google Shape;157;p17"/>
          <p:cNvSpPr txBox="1"/>
          <p:nvPr/>
        </p:nvSpPr>
        <p:spPr>
          <a:xfrm>
            <a:off x="3173422" y="3216582"/>
            <a:ext cx="301500" cy="27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lt1"/>
                </a:solidFill>
                <a:latin typeface="Fira Sans Extra Condensed"/>
                <a:ea typeface="Fira Sans Extra Condensed"/>
                <a:cs typeface="Fira Sans Extra Condensed"/>
                <a:sym typeface="Fira Sans Extra Condensed"/>
              </a:rPr>
              <a:t>4</a:t>
            </a:r>
            <a:endParaRPr sz="2000" b="1">
              <a:solidFill>
                <a:schemeClr val="lt1"/>
              </a:solidFill>
              <a:latin typeface="Fira Sans Extra Condensed"/>
              <a:ea typeface="Fira Sans Extra Condensed"/>
              <a:cs typeface="Fira Sans Extra Condensed"/>
              <a:sym typeface="Fira Sans Extra Condensed"/>
            </a:endParaRPr>
          </a:p>
        </p:txBody>
      </p:sp>
      <p:grpSp>
        <p:nvGrpSpPr>
          <p:cNvPr id="158" name="Google Shape;158;p17"/>
          <p:cNvGrpSpPr/>
          <p:nvPr/>
        </p:nvGrpSpPr>
        <p:grpSpPr>
          <a:xfrm>
            <a:off x="5191638" y="1238887"/>
            <a:ext cx="3437304" cy="3493199"/>
            <a:chOff x="1232525" y="238125"/>
            <a:chExt cx="5154925" cy="5238750"/>
          </a:xfrm>
        </p:grpSpPr>
        <p:sp>
          <p:nvSpPr>
            <p:cNvPr id="159" name="Google Shape;159;p17"/>
            <p:cNvSpPr/>
            <p:nvPr/>
          </p:nvSpPr>
          <p:spPr>
            <a:xfrm>
              <a:off x="1232525" y="3423275"/>
              <a:ext cx="1121900" cy="648025"/>
            </a:xfrm>
            <a:custGeom>
              <a:avLst/>
              <a:gdLst/>
              <a:ahLst/>
              <a:cxnLst/>
              <a:rect l="l" t="t" r="r" b="b"/>
              <a:pathLst>
                <a:path w="44876" h="25921" extrusionOk="0">
                  <a:moveTo>
                    <a:pt x="20246" y="0"/>
                  </a:moveTo>
                  <a:lnTo>
                    <a:pt x="18182" y="258"/>
                  </a:lnTo>
                  <a:lnTo>
                    <a:pt x="15990" y="516"/>
                  </a:lnTo>
                  <a:lnTo>
                    <a:pt x="14056" y="903"/>
                  </a:lnTo>
                  <a:lnTo>
                    <a:pt x="11993" y="1419"/>
                  </a:lnTo>
                  <a:lnTo>
                    <a:pt x="10058" y="2064"/>
                  </a:lnTo>
                  <a:lnTo>
                    <a:pt x="8253" y="2837"/>
                  </a:lnTo>
                  <a:lnTo>
                    <a:pt x="6577" y="3740"/>
                  </a:lnTo>
                  <a:lnTo>
                    <a:pt x="5029" y="4772"/>
                  </a:lnTo>
                  <a:lnTo>
                    <a:pt x="3740" y="5803"/>
                  </a:lnTo>
                  <a:lnTo>
                    <a:pt x="2579" y="6964"/>
                  </a:lnTo>
                  <a:lnTo>
                    <a:pt x="1676" y="8125"/>
                  </a:lnTo>
                  <a:lnTo>
                    <a:pt x="903" y="9285"/>
                  </a:lnTo>
                  <a:lnTo>
                    <a:pt x="387" y="10446"/>
                  </a:lnTo>
                  <a:lnTo>
                    <a:pt x="129" y="11735"/>
                  </a:lnTo>
                  <a:lnTo>
                    <a:pt x="0" y="12896"/>
                  </a:lnTo>
                  <a:lnTo>
                    <a:pt x="129" y="14185"/>
                  </a:lnTo>
                  <a:lnTo>
                    <a:pt x="387" y="15475"/>
                  </a:lnTo>
                  <a:lnTo>
                    <a:pt x="903" y="16635"/>
                  </a:lnTo>
                  <a:lnTo>
                    <a:pt x="1676" y="17796"/>
                  </a:lnTo>
                  <a:lnTo>
                    <a:pt x="2579" y="18957"/>
                  </a:lnTo>
                  <a:lnTo>
                    <a:pt x="3740" y="20117"/>
                  </a:lnTo>
                  <a:lnTo>
                    <a:pt x="5029" y="21149"/>
                  </a:lnTo>
                  <a:lnTo>
                    <a:pt x="6577" y="22052"/>
                  </a:lnTo>
                  <a:lnTo>
                    <a:pt x="8253" y="22954"/>
                  </a:lnTo>
                  <a:lnTo>
                    <a:pt x="10058" y="23728"/>
                  </a:lnTo>
                  <a:lnTo>
                    <a:pt x="11993" y="24373"/>
                  </a:lnTo>
                  <a:lnTo>
                    <a:pt x="14056" y="25017"/>
                  </a:lnTo>
                  <a:lnTo>
                    <a:pt x="15990" y="25404"/>
                  </a:lnTo>
                  <a:lnTo>
                    <a:pt x="18182" y="25662"/>
                  </a:lnTo>
                  <a:lnTo>
                    <a:pt x="20246" y="25791"/>
                  </a:lnTo>
                  <a:lnTo>
                    <a:pt x="22438" y="25920"/>
                  </a:lnTo>
                  <a:lnTo>
                    <a:pt x="24630" y="25791"/>
                  </a:lnTo>
                  <a:lnTo>
                    <a:pt x="26693" y="25662"/>
                  </a:lnTo>
                  <a:lnTo>
                    <a:pt x="28886" y="25404"/>
                  </a:lnTo>
                  <a:lnTo>
                    <a:pt x="30949" y="25017"/>
                  </a:lnTo>
                  <a:lnTo>
                    <a:pt x="32883" y="24373"/>
                  </a:lnTo>
                  <a:lnTo>
                    <a:pt x="34818" y="23728"/>
                  </a:lnTo>
                  <a:lnTo>
                    <a:pt x="36623" y="22954"/>
                  </a:lnTo>
                  <a:lnTo>
                    <a:pt x="38299" y="22052"/>
                  </a:lnTo>
                  <a:lnTo>
                    <a:pt x="39847" y="21149"/>
                  </a:lnTo>
                  <a:lnTo>
                    <a:pt x="41265" y="20117"/>
                  </a:lnTo>
                  <a:lnTo>
                    <a:pt x="42297" y="18957"/>
                  </a:lnTo>
                  <a:lnTo>
                    <a:pt x="43328" y="17796"/>
                  </a:lnTo>
                  <a:lnTo>
                    <a:pt x="43973" y="16635"/>
                  </a:lnTo>
                  <a:lnTo>
                    <a:pt x="44489" y="15475"/>
                  </a:lnTo>
                  <a:lnTo>
                    <a:pt x="44747" y="14185"/>
                  </a:lnTo>
                  <a:lnTo>
                    <a:pt x="44876" y="12896"/>
                  </a:lnTo>
                  <a:lnTo>
                    <a:pt x="44747" y="11735"/>
                  </a:lnTo>
                  <a:lnTo>
                    <a:pt x="44489" y="10446"/>
                  </a:lnTo>
                  <a:lnTo>
                    <a:pt x="43973" y="9285"/>
                  </a:lnTo>
                  <a:lnTo>
                    <a:pt x="43328" y="8125"/>
                  </a:lnTo>
                  <a:lnTo>
                    <a:pt x="42297" y="6964"/>
                  </a:lnTo>
                  <a:lnTo>
                    <a:pt x="41265" y="5803"/>
                  </a:lnTo>
                  <a:lnTo>
                    <a:pt x="39847" y="4772"/>
                  </a:lnTo>
                  <a:lnTo>
                    <a:pt x="38299" y="3740"/>
                  </a:lnTo>
                  <a:lnTo>
                    <a:pt x="36623" y="2837"/>
                  </a:lnTo>
                  <a:lnTo>
                    <a:pt x="34818" y="2064"/>
                  </a:lnTo>
                  <a:lnTo>
                    <a:pt x="32883" y="1419"/>
                  </a:lnTo>
                  <a:lnTo>
                    <a:pt x="30949" y="903"/>
                  </a:lnTo>
                  <a:lnTo>
                    <a:pt x="28886" y="516"/>
                  </a:lnTo>
                  <a:lnTo>
                    <a:pt x="26693" y="258"/>
                  </a:lnTo>
                  <a:lnTo>
                    <a:pt x="246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7"/>
            <p:cNvSpPr/>
            <p:nvPr/>
          </p:nvSpPr>
          <p:spPr>
            <a:xfrm>
              <a:off x="1416275" y="2259475"/>
              <a:ext cx="4671375" cy="2691925"/>
            </a:xfrm>
            <a:custGeom>
              <a:avLst/>
              <a:gdLst/>
              <a:ahLst/>
              <a:cxnLst/>
              <a:rect l="l" t="t" r="r" b="b"/>
              <a:pathLst>
                <a:path w="186855" h="107677" extrusionOk="0">
                  <a:moveTo>
                    <a:pt x="60995" y="0"/>
                  </a:moveTo>
                  <a:lnTo>
                    <a:pt x="59577" y="258"/>
                  </a:lnTo>
                  <a:lnTo>
                    <a:pt x="58158" y="516"/>
                  </a:lnTo>
                  <a:lnTo>
                    <a:pt x="56998" y="1161"/>
                  </a:lnTo>
                  <a:lnTo>
                    <a:pt x="2064" y="33012"/>
                  </a:lnTo>
                  <a:lnTo>
                    <a:pt x="1032" y="33657"/>
                  </a:lnTo>
                  <a:lnTo>
                    <a:pt x="387" y="34431"/>
                  </a:lnTo>
                  <a:lnTo>
                    <a:pt x="0" y="35333"/>
                  </a:lnTo>
                  <a:lnTo>
                    <a:pt x="0" y="36236"/>
                  </a:lnTo>
                  <a:lnTo>
                    <a:pt x="258" y="37139"/>
                  </a:lnTo>
                  <a:lnTo>
                    <a:pt x="903" y="38041"/>
                  </a:lnTo>
                  <a:lnTo>
                    <a:pt x="1677" y="38944"/>
                  </a:lnTo>
                  <a:lnTo>
                    <a:pt x="2837" y="39718"/>
                  </a:lnTo>
                  <a:lnTo>
                    <a:pt x="118251" y="106129"/>
                  </a:lnTo>
                  <a:lnTo>
                    <a:pt x="119540" y="106774"/>
                  </a:lnTo>
                  <a:lnTo>
                    <a:pt x="121088" y="107161"/>
                  </a:lnTo>
                  <a:lnTo>
                    <a:pt x="122635" y="107548"/>
                  </a:lnTo>
                  <a:lnTo>
                    <a:pt x="124183" y="107677"/>
                  </a:lnTo>
                  <a:lnTo>
                    <a:pt x="125730" y="107677"/>
                  </a:lnTo>
                  <a:lnTo>
                    <a:pt x="127278" y="107419"/>
                  </a:lnTo>
                  <a:lnTo>
                    <a:pt x="128696" y="107032"/>
                  </a:lnTo>
                  <a:lnTo>
                    <a:pt x="129857" y="106516"/>
                  </a:lnTo>
                  <a:lnTo>
                    <a:pt x="184791" y="74664"/>
                  </a:lnTo>
                  <a:lnTo>
                    <a:pt x="185823" y="74020"/>
                  </a:lnTo>
                  <a:lnTo>
                    <a:pt x="186467" y="73246"/>
                  </a:lnTo>
                  <a:lnTo>
                    <a:pt x="186725" y="72343"/>
                  </a:lnTo>
                  <a:lnTo>
                    <a:pt x="186854" y="71441"/>
                  </a:lnTo>
                  <a:lnTo>
                    <a:pt x="186596" y="70538"/>
                  </a:lnTo>
                  <a:lnTo>
                    <a:pt x="185952" y="69635"/>
                  </a:lnTo>
                  <a:lnTo>
                    <a:pt x="185178" y="68732"/>
                  </a:lnTo>
                  <a:lnTo>
                    <a:pt x="184017" y="67959"/>
                  </a:lnTo>
                  <a:lnTo>
                    <a:pt x="68604" y="1548"/>
                  </a:lnTo>
                  <a:lnTo>
                    <a:pt x="67314" y="903"/>
                  </a:lnTo>
                  <a:lnTo>
                    <a:pt x="65767" y="387"/>
                  </a:lnTo>
                  <a:lnTo>
                    <a:pt x="64219" y="129"/>
                  </a:lnTo>
                  <a:lnTo>
                    <a:pt x="626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7"/>
            <p:cNvSpPr/>
            <p:nvPr/>
          </p:nvSpPr>
          <p:spPr>
            <a:xfrm>
              <a:off x="1287325" y="1321325"/>
              <a:ext cx="4913150" cy="2766075"/>
            </a:xfrm>
            <a:custGeom>
              <a:avLst/>
              <a:gdLst/>
              <a:ahLst/>
              <a:cxnLst/>
              <a:rect l="l" t="t" r="r" b="b"/>
              <a:pathLst>
                <a:path w="196526" h="110643" extrusionOk="0">
                  <a:moveTo>
                    <a:pt x="67572" y="0"/>
                  </a:moveTo>
                  <a:lnTo>
                    <a:pt x="65509" y="129"/>
                  </a:lnTo>
                  <a:lnTo>
                    <a:pt x="63445" y="387"/>
                  </a:lnTo>
                  <a:lnTo>
                    <a:pt x="61640" y="903"/>
                  </a:lnTo>
                  <a:lnTo>
                    <a:pt x="60737" y="1161"/>
                  </a:lnTo>
                  <a:lnTo>
                    <a:pt x="59964" y="1548"/>
                  </a:lnTo>
                  <a:lnTo>
                    <a:pt x="3611" y="34302"/>
                  </a:lnTo>
                  <a:lnTo>
                    <a:pt x="0" y="30434"/>
                  </a:lnTo>
                  <a:lnTo>
                    <a:pt x="129" y="35850"/>
                  </a:lnTo>
                  <a:lnTo>
                    <a:pt x="129" y="36494"/>
                  </a:lnTo>
                  <a:lnTo>
                    <a:pt x="258" y="37268"/>
                  </a:lnTo>
                  <a:lnTo>
                    <a:pt x="516" y="37913"/>
                  </a:lnTo>
                  <a:lnTo>
                    <a:pt x="1032" y="38558"/>
                  </a:lnTo>
                  <a:lnTo>
                    <a:pt x="1548" y="39202"/>
                  </a:lnTo>
                  <a:lnTo>
                    <a:pt x="2192" y="39847"/>
                  </a:lnTo>
                  <a:lnTo>
                    <a:pt x="2966" y="40492"/>
                  </a:lnTo>
                  <a:lnTo>
                    <a:pt x="3869" y="41137"/>
                  </a:lnTo>
                  <a:lnTo>
                    <a:pt x="120959" y="108451"/>
                  </a:lnTo>
                  <a:lnTo>
                    <a:pt x="122764" y="109353"/>
                  </a:lnTo>
                  <a:lnTo>
                    <a:pt x="124827" y="109998"/>
                  </a:lnTo>
                  <a:lnTo>
                    <a:pt x="126891" y="110385"/>
                  </a:lnTo>
                  <a:lnTo>
                    <a:pt x="128954" y="110643"/>
                  </a:lnTo>
                  <a:lnTo>
                    <a:pt x="131146" y="110643"/>
                  </a:lnTo>
                  <a:lnTo>
                    <a:pt x="133080" y="110385"/>
                  </a:lnTo>
                  <a:lnTo>
                    <a:pt x="135015" y="109869"/>
                  </a:lnTo>
                  <a:lnTo>
                    <a:pt x="135788" y="109482"/>
                  </a:lnTo>
                  <a:lnTo>
                    <a:pt x="136562" y="109095"/>
                  </a:lnTo>
                  <a:lnTo>
                    <a:pt x="193818" y="75954"/>
                  </a:lnTo>
                  <a:lnTo>
                    <a:pt x="194462" y="75567"/>
                  </a:lnTo>
                  <a:lnTo>
                    <a:pt x="194978" y="75052"/>
                  </a:lnTo>
                  <a:lnTo>
                    <a:pt x="195494" y="74536"/>
                  </a:lnTo>
                  <a:lnTo>
                    <a:pt x="195881" y="74020"/>
                  </a:lnTo>
                  <a:lnTo>
                    <a:pt x="196139" y="73504"/>
                  </a:lnTo>
                  <a:lnTo>
                    <a:pt x="196397" y="72988"/>
                  </a:lnTo>
                  <a:lnTo>
                    <a:pt x="196526" y="72473"/>
                  </a:lnTo>
                  <a:lnTo>
                    <a:pt x="196526" y="71828"/>
                  </a:lnTo>
                  <a:lnTo>
                    <a:pt x="196526" y="66283"/>
                  </a:lnTo>
                  <a:lnTo>
                    <a:pt x="75696" y="2193"/>
                  </a:lnTo>
                  <a:lnTo>
                    <a:pt x="73762" y="1290"/>
                  </a:lnTo>
                  <a:lnTo>
                    <a:pt x="71827" y="645"/>
                  </a:lnTo>
                  <a:lnTo>
                    <a:pt x="69764" y="258"/>
                  </a:lnTo>
                  <a:lnTo>
                    <a:pt x="67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7"/>
            <p:cNvSpPr/>
            <p:nvPr/>
          </p:nvSpPr>
          <p:spPr>
            <a:xfrm>
              <a:off x="1793450" y="3561900"/>
              <a:ext cx="351425" cy="403000"/>
            </a:xfrm>
            <a:custGeom>
              <a:avLst/>
              <a:gdLst/>
              <a:ahLst/>
              <a:cxnLst/>
              <a:rect l="l" t="t" r="r" b="b"/>
              <a:pathLst>
                <a:path w="14057" h="16120" extrusionOk="0">
                  <a:moveTo>
                    <a:pt x="6707" y="0"/>
                  </a:moveTo>
                  <a:lnTo>
                    <a:pt x="3870" y="5416"/>
                  </a:lnTo>
                  <a:lnTo>
                    <a:pt x="1677" y="9672"/>
                  </a:lnTo>
                  <a:lnTo>
                    <a:pt x="130" y="12896"/>
                  </a:lnTo>
                  <a:lnTo>
                    <a:pt x="1" y="13541"/>
                  </a:lnTo>
                  <a:lnTo>
                    <a:pt x="130" y="14314"/>
                  </a:lnTo>
                  <a:lnTo>
                    <a:pt x="517" y="15088"/>
                  </a:lnTo>
                  <a:lnTo>
                    <a:pt x="1033" y="15733"/>
                  </a:lnTo>
                  <a:lnTo>
                    <a:pt x="1419" y="15862"/>
                  </a:lnTo>
                  <a:lnTo>
                    <a:pt x="1806" y="16120"/>
                  </a:lnTo>
                  <a:lnTo>
                    <a:pt x="2709" y="16120"/>
                  </a:lnTo>
                  <a:lnTo>
                    <a:pt x="3354" y="15991"/>
                  </a:lnTo>
                  <a:lnTo>
                    <a:pt x="3870" y="15604"/>
                  </a:lnTo>
                  <a:lnTo>
                    <a:pt x="4385" y="15088"/>
                  </a:lnTo>
                  <a:lnTo>
                    <a:pt x="5030" y="14443"/>
                  </a:lnTo>
                  <a:lnTo>
                    <a:pt x="6578" y="12638"/>
                  </a:lnTo>
                  <a:lnTo>
                    <a:pt x="7996" y="10833"/>
                  </a:lnTo>
                  <a:lnTo>
                    <a:pt x="9157" y="9156"/>
                  </a:lnTo>
                  <a:lnTo>
                    <a:pt x="9930" y="7867"/>
                  </a:lnTo>
                  <a:lnTo>
                    <a:pt x="10446" y="6706"/>
                  </a:lnTo>
                  <a:lnTo>
                    <a:pt x="10962" y="8253"/>
                  </a:lnTo>
                  <a:lnTo>
                    <a:pt x="14057" y="3869"/>
                  </a:lnTo>
                  <a:lnTo>
                    <a:pt x="13928" y="903"/>
                  </a:lnTo>
                  <a:lnTo>
                    <a:pt x="67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7"/>
            <p:cNvSpPr/>
            <p:nvPr/>
          </p:nvSpPr>
          <p:spPr>
            <a:xfrm>
              <a:off x="1474300" y="3420050"/>
              <a:ext cx="351425" cy="406225"/>
            </a:xfrm>
            <a:custGeom>
              <a:avLst/>
              <a:gdLst/>
              <a:ahLst/>
              <a:cxnLst/>
              <a:rect l="l" t="t" r="r" b="b"/>
              <a:pathLst>
                <a:path w="14057" h="16249" extrusionOk="0">
                  <a:moveTo>
                    <a:pt x="6577" y="0"/>
                  </a:moveTo>
                  <a:lnTo>
                    <a:pt x="3740" y="5417"/>
                  </a:lnTo>
                  <a:lnTo>
                    <a:pt x="1548" y="9801"/>
                  </a:lnTo>
                  <a:lnTo>
                    <a:pt x="1" y="13025"/>
                  </a:lnTo>
                  <a:lnTo>
                    <a:pt x="1" y="13670"/>
                  </a:lnTo>
                  <a:lnTo>
                    <a:pt x="129" y="14314"/>
                  </a:lnTo>
                  <a:lnTo>
                    <a:pt x="516" y="15088"/>
                  </a:lnTo>
                  <a:lnTo>
                    <a:pt x="1032" y="15733"/>
                  </a:lnTo>
                  <a:lnTo>
                    <a:pt x="1419" y="15991"/>
                  </a:lnTo>
                  <a:lnTo>
                    <a:pt x="1806" y="16249"/>
                  </a:lnTo>
                  <a:lnTo>
                    <a:pt x="2709" y="16249"/>
                  </a:lnTo>
                  <a:lnTo>
                    <a:pt x="3224" y="15991"/>
                  </a:lnTo>
                  <a:lnTo>
                    <a:pt x="3740" y="15733"/>
                  </a:lnTo>
                  <a:lnTo>
                    <a:pt x="4385" y="15217"/>
                  </a:lnTo>
                  <a:lnTo>
                    <a:pt x="5030" y="14572"/>
                  </a:lnTo>
                  <a:lnTo>
                    <a:pt x="6577" y="12767"/>
                  </a:lnTo>
                  <a:lnTo>
                    <a:pt x="7996" y="10833"/>
                  </a:lnTo>
                  <a:lnTo>
                    <a:pt x="9156" y="9285"/>
                  </a:lnTo>
                  <a:lnTo>
                    <a:pt x="9801" y="7996"/>
                  </a:lnTo>
                  <a:lnTo>
                    <a:pt x="10317" y="6835"/>
                  </a:lnTo>
                  <a:lnTo>
                    <a:pt x="10833" y="8382"/>
                  </a:lnTo>
                  <a:lnTo>
                    <a:pt x="14056" y="3998"/>
                  </a:lnTo>
                  <a:lnTo>
                    <a:pt x="13928" y="903"/>
                  </a:lnTo>
                  <a:lnTo>
                    <a:pt x="65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7"/>
            <p:cNvSpPr/>
            <p:nvPr/>
          </p:nvSpPr>
          <p:spPr>
            <a:xfrm>
              <a:off x="1287325" y="2082150"/>
              <a:ext cx="3233525" cy="2005250"/>
            </a:xfrm>
            <a:custGeom>
              <a:avLst/>
              <a:gdLst/>
              <a:ahLst/>
              <a:cxnLst/>
              <a:rect l="l" t="t" r="r" b="b"/>
              <a:pathLst>
                <a:path w="129341" h="80210" extrusionOk="0">
                  <a:moveTo>
                    <a:pt x="0" y="1"/>
                  </a:moveTo>
                  <a:lnTo>
                    <a:pt x="129" y="5417"/>
                  </a:lnTo>
                  <a:lnTo>
                    <a:pt x="129" y="6061"/>
                  </a:lnTo>
                  <a:lnTo>
                    <a:pt x="258" y="6835"/>
                  </a:lnTo>
                  <a:lnTo>
                    <a:pt x="516" y="7480"/>
                  </a:lnTo>
                  <a:lnTo>
                    <a:pt x="1032" y="8125"/>
                  </a:lnTo>
                  <a:lnTo>
                    <a:pt x="1548" y="8769"/>
                  </a:lnTo>
                  <a:lnTo>
                    <a:pt x="2192" y="9414"/>
                  </a:lnTo>
                  <a:lnTo>
                    <a:pt x="2966" y="10059"/>
                  </a:lnTo>
                  <a:lnTo>
                    <a:pt x="3869" y="10704"/>
                  </a:lnTo>
                  <a:lnTo>
                    <a:pt x="120959" y="78018"/>
                  </a:lnTo>
                  <a:lnTo>
                    <a:pt x="121861" y="78534"/>
                  </a:lnTo>
                  <a:lnTo>
                    <a:pt x="122893" y="78920"/>
                  </a:lnTo>
                  <a:lnTo>
                    <a:pt x="124956" y="79565"/>
                  </a:lnTo>
                  <a:lnTo>
                    <a:pt x="127149" y="80081"/>
                  </a:lnTo>
                  <a:lnTo>
                    <a:pt x="129341" y="80210"/>
                  </a:lnTo>
                  <a:lnTo>
                    <a:pt x="128825" y="7040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a:off x="1287325" y="1115000"/>
              <a:ext cx="4913150" cy="2830550"/>
            </a:xfrm>
            <a:custGeom>
              <a:avLst/>
              <a:gdLst/>
              <a:ahLst/>
              <a:cxnLst/>
              <a:rect l="l" t="t" r="r" b="b"/>
              <a:pathLst>
                <a:path w="196526" h="113222" extrusionOk="0">
                  <a:moveTo>
                    <a:pt x="65509" y="0"/>
                  </a:moveTo>
                  <a:lnTo>
                    <a:pt x="63445" y="258"/>
                  </a:lnTo>
                  <a:lnTo>
                    <a:pt x="61640" y="774"/>
                  </a:lnTo>
                  <a:lnTo>
                    <a:pt x="60737" y="1161"/>
                  </a:lnTo>
                  <a:lnTo>
                    <a:pt x="59964" y="1548"/>
                  </a:lnTo>
                  <a:lnTo>
                    <a:pt x="2708" y="34689"/>
                  </a:lnTo>
                  <a:lnTo>
                    <a:pt x="2063" y="35076"/>
                  </a:lnTo>
                  <a:lnTo>
                    <a:pt x="1419" y="35592"/>
                  </a:lnTo>
                  <a:lnTo>
                    <a:pt x="1032" y="36108"/>
                  </a:lnTo>
                  <a:lnTo>
                    <a:pt x="645" y="36623"/>
                  </a:lnTo>
                  <a:lnTo>
                    <a:pt x="258" y="37268"/>
                  </a:lnTo>
                  <a:lnTo>
                    <a:pt x="129" y="37784"/>
                  </a:lnTo>
                  <a:lnTo>
                    <a:pt x="0" y="38429"/>
                  </a:lnTo>
                  <a:lnTo>
                    <a:pt x="129" y="39073"/>
                  </a:lnTo>
                  <a:lnTo>
                    <a:pt x="258" y="39589"/>
                  </a:lnTo>
                  <a:lnTo>
                    <a:pt x="387" y="40234"/>
                  </a:lnTo>
                  <a:lnTo>
                    <a:pt x="774" y="40879"/>
                  </a:lnTo>
                  <a:lnTo>
                    <a:pt x="1161" y="41524"/>
                  </a:lnTo>
                  <a:lnTo>
                    <a:pt x="1677" y="42039"/>
                  </a:lnTo>
                  <a:lnTo>
                    <a:pt x="2321" y="42684"/>
                  </a:lnTo>
                  <a:lnTo>
                    <a:pt x="3095" y="43200"/>
                  </a:lnTo>
                  <a:lnTo>
                    <a:pt x="3869" y="43716"/>
                  </a:lnTo>
                  <a:lnTo>
                    <a:pt x="120959" y="111030"/>
                  </a:lnTo>
                  <a:lnTo>
                    <a:pt x="122764" y="111932"/>
                  </a:lnTo>
                  <a:lnTo>
                    <a:pt x="124698" y="112577"/>
                  </a:lnTo>
                  <a:lnTo>
                    <a:pt x="126891" y="112964"/>
                  </a:lnTo>
                  <a:lnTo>
                    <a:pt x="128954" y="113222"/>
                  </a:lnTo>
                  <a:lnTo>
                    <a:pt x="131146" y="113222"/>
                  </a:lnTo>
                  <a:lnTo>
                    <a:pt x="133080" y="112964"/>
                  </a:lnTo>
                  <a:lnTo>
                    <a:pt x="134886" y="112448"/>
                  </a:lnTo>
                  <a:lnTo>
                    <a:pt x="135788" y="112061"/>
                  </a:lnTo>
                  <a:lnTo>
                    <a:pt x="136562" y="111674"/>
                  </a:lnTo>
                  <a:lnTo>
                    <a:pt x="193818" y="78533"/>
                  </a:lnTo>
                  <a:lnTo>
                    <a:pt x="194462" y="78018"/>
                  </a:lnTo>
                  <a:lnTo>
                    <a:pt x="195107" y="77631"/>
                  </a:lnTo>
                  <a:lnTo>
                    <a:pt x="195623" y="77115"/>
                  </a:lnTo>
                  <a:lnTo>
                    <a:pt x="196010" y="76470"/>
                  </a:lnTo>
                  <a:lnTo>
                    <a:pt x="196268" y="75954"/>
                  </a:lnTo>
                  <a:lnTo>
                    <a:pt x="196397" y="75309"/>
                  </a:lnTo>
                  <a:lnTo>
                    <a:pt x="196526" y="74794"/>
                  </a:lnTo>
                  <a:lnTo>
                    <a:pt x="196397" y="74149"/>
                  </a:lnTo>
                  <a:lnTo>
                    <a:pt x="196268" y="73504"/>
                  </a:lnTo>
                  <a:lnTo>
                    <a:pt x="196139" y="72859"/>
                  </a:lnTo>
                  <a:lnTo>
                    <a:pt x="195752" y="72344"/>
                  </a:lnTo>
                  <a:lnTo>
                    <a:pt x="195365" y="71699"/>
                  </a:lnTo>
                  <a:lnTo>
                    <a:pt x="194849" y="71054"/>
                  </a:lnTo>
                  <a:lnTo>
                    <a:pt x="194205" y="70538"/>
                  </a:lnTo>
                  <a:lnTo>
                    <a:pt x="193431" y="70022"/>
                  </a:lnTo>
                  <a:lnTo>
                    <a:pt x="192657" y="69507"/>
                  </a:lnTo>
                  <a:lnTo>
                    <a:pt x="75696" y="2193"/>
                  </a:lnTo>
                  <a:lnTo>
                    <a:pt x="73762" y="1290"/>
                  </a:lnTo>
                  <a:lnTo>
                    <a:pt x="71827" y="645"/>
                  </a:lnTo>
                  <a:lnTo>
                    <a:pt x="69635" y="129"/>
                  </a:lnTo>
                  <a:lnTo>
                    <a:pt x="67572" y="0"/>
                  </a:lnTo>
                  <a:close/>
                </a:path>
              </a:pathLst>
            </a:custGeom>
            <a:solidFill>
              <a:srgbClr val="F8F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7"/>
            <p:cNvSpPr/>
            <p:nvPr/>
          </p:nvSpPr>
          <p:spPr>
            <a:xfrm>
              <a:off x="1416275" y="1189150"/>
              <a:ext cx="4671375" cy="2691925"/>
            </a:xfrm>
            <a:custGeom>
              <a:avLst/>
              <a:gdLst/>
              <a:ahLst/>
              <a:cxnLst/>
              <a:rect l="l" t="t" r="r" b="b"/>
              <a:pathLst>
                <a:path w="186855" h="107677" extrusionOk="0">
                  <a:moveTo>
                    <a:pt x="60995" y="0"/>
                  </a:moveTo>
                  <a:lnTo>
                    <a:pt x="59577" y="258"/>
                  </a:lnTo>
                  <a:lnTo>
                    <a:pt x="58158" y="645"/>
                  </a:lnTo>
                  <a:lnTo>
                    <a:pt x="56998" y="1161"/>
                  </a:lnTo>
                  <a:lnTo>
                    <a:pt x="2064" y="33013"/>
                  </a:lnTo>
                  <a:lnTo>
                    <a:pt x="1032" y="33657"/>
                  </a:lnTo>
                  <a:lnTo>
                    <a:pt x="387" y="34431"/>
                  </a:lnTo>
                  <a:lnTo>
                    <a:pt x="0" y="35334"/>
                  </a:lnTo>
                  <a:lnTo>
                    <a:pt x="0" y="36236"/>
                  </a:lnTo>
                  <a:lnTo>
                    <a:pt x="258" y="37139"/>
                  </a:lnTo>
                  <a:lnTo>
                    <a:pt x="903" y="38042"/>
                  </a:lnTo>
                  <a:lnTo>
                    <a:pt x="1677" y="38944"/>
                  </a:lnTo>
                  <a:lnTo>
                    <a:pt x="2837" y="39718"/>
                  </a:lnTo>
                  <a:lnTo>
                    <a:pt x="118251" y="106129"/>
                  </a:lnTo>
                  <a:lnTo>
                    <a:pt x="119540" y="106774"/>
                  </a:lnTo>
                  <a:lnTo>
                    <a:pt x="121088" y="107290"/>
                  </a:lnTo>
                  <a:lnTo>
                    <a:pt x="122635" y="107548"/>
                  </a:lnTo>
                  <a:lnTo>
                    <a:pt x="124183" y="107677"/>
                  </a:lnTo>
                  <a:lnTo>
                    <a:pt x="125730" y="107677"/>
                  </a:lnTo>
                  <a:lnTo>
                    <a:pt x="127278" y="107548"/>
                  </a:lnTo>
                  <a:lnTo>
                    <a:pt x="128696" y="107161"/>
                  </a:lnTo>
                  <a:lnTo>
                    <a:pt x="129857" y="106516"/>
                  </a:lnTo>
                  <a:lnTo>
                    <a:pt x="184791" y="74665"/>
                  </a:lnTo>
                  <a:lnTo>
                    <a:pt x="185823" y="74020"/>
                  </a:lnTo>
                  <a:lnTo>
                    <a:pt x="186467" y="73246"/>
                  </a:lnTo>
                  <a:lnTo>
                    <a:pt x="186725" y="72343"/>
                  </a:lnTo>
                  <a:lnTo>
                    <a:pt x="186854" y="71441"/>
                  </a:lnTo>
                  <a:lnTo>
                    <a:pt x="186596" y="70538"/>
                  </a:lnTo>
                  <a:lnTo>
                    <a:pt x="185952" y="69635"/>
                  </a:lnTo>
                  <a:lnTo>
                    <a:pt x="185178" y="68733"/>
                  </a:lnTo>
                  <a:lnTo>
                    <a:pt x="184017" y="67959"/>
                  </a:lnTo>
                  <a:lnTo>
                    <a:pt x="68604" y="1677"/>
                  </a:lnTo>
                  <a:lnTo>
                    <a:pt x="67314" y="903"/>
                  </a:lnTo>
                  <a:lnTo>
                    <a:pt x="65767" y="516"/>
                  </a:lnTo>
                  <a:lnTo>
                    <a:pt x="64219" y="129"/>
                  </a:lnTo>
                  <a:lnTo>
                    <a:pt x="626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7"/>
            <p:cNvSpPr/>
            <p:nvPr/>
          </p:nvSpPr>
          <p:spPr>
            <a:xfrm>
              <a:off x="1964325" y="915125"/>
              <a:ext cx="1038100" cy="1373375"/>
            </a:xfrm>
            <a:custGeom>
              <a:avLst/>
              <a:gdLst/>
              <a:ahLst/>
              <a:cxnLst/>
              <a:rect l="l" t="t" r="r" b="b"/>
              <a:pathLst>
                <a:path w="41524" h="54935" extrusionOk="0">
                  <a:moveTo>
                    <a:pt x="9414" y="0"/>
                  </a:moveTo>
                  <a:lnTo>
                    <a:pt x="8769" y="129"/>
                  </a:lnTo>
                  <a:lnTo>
                    <a:pt x="7996" y="258"/>
                  </a:lnTo>
                  <a:lnTo>
                    <a:pt x="7351" y="516"/>
                  </a:lnTo>
                  <a:lnTo>
                    <a:pt x="6835" y="903"/>
                  </a:lnTo>
                  <a:lnTo>
                    <a:pt x="5674" y="1806"/>
                  </a:lnTo>
                  <a:lnTo>
                    <a:pt x="4772" y="2837"/>
                  </a:lnTo>
                  <a:lnTo>
                    <a:pt x="3869" y="4127"/>
                  </a:lnTo>
                  <a:lnTo>
                    <a:pt x="3095" y="5545"/>
                  </a:lnTo>
                  <a:lnTo>
                    <a:pt x="2451" y="7093"/>
                  </a:lnTo>
                  <a:lnTo>
                    <a:pt x="1806" y="8640"/>
                  </a:lnTo>
                  <a:lnTo>
                    <a:pt x="1032" y="11735"/>
                  </a:lnTo>
                  <a:lnTo>
                    <a:pt x="387" y="14443"/>
                  </a:lnTo>
                  <a:lnTo>
                    <a:pt x="0" y="17022"/>
                  </a:lnTo>
                  <a:lnTo>
                    <a:pt x="6448" y="19988"/>
                  </a:lnTo>
                  <a:lnTo>
                    <a:pt x="3869" y="50550"/>
                  </a:lnTo>
                  <a:lnTo>
                    <a:pt x="4643" y="50937"/>
                  </a:lnTo>
                  <a:lnTo>
                    <a:pt x="6835" y="51840"/>
                  </a:lnTo>
                  <a:lnTo>
                    <a:pt x="10188" y="53000"/>
                  </a:lnTo>
                  <a:lnTo>
                    <a:pt x="12122" y="53645"/>
                  </a:lnTo>
                  <a:lnTo>
                    <a:pt x="14314" y="54161"/>
                  </a:lnTo>
                  <a:lnTo>
                    <a:pt x="16636" y="54548"/>
                  </a:lnTo>
                  <a:lnTo>
                    <a:pt x="18957" y="54806"/>
                  </a:lnTo>
                  <a:lnTo>
                    <a:pt x="21536" y="54935"/>
                  </a:lnTo>
                  <a:lnTo>
                    <a:pt x="23986" y="54806"/>
                  </a:lnTo>
                  <a:lnTo>
                    <a:pt x="26565" y="54419"/>
                  </a:lnTo>
                  <a:lnTo>
                    <a:pt x="27855" y="54161"/>
                  </a:lnTo>
                  <a:lnTo>
                    <a:pt x="29015" y="53774"/>
                  </a:lnTo>
                  <a:lnTo>
                    <a:pt x="30305" y="53258"/>
                  </a:lnTo>
                  <a:lnTo>
                    <a:pt x="31465" y="52742"/>
                  </a:lnTo>
                  <a:lnTo>
                    <a:pt x="32755" y="52098"/>
                  </a:lnTo>
                  <a:lnTo>
                    <a:pt x="33915" y="51453"/>
                  </a:lnTo>
                  <a:lnTo>
                    <a:pt x="34044" y="50292"/>
                  </a:lnTo>
                  <a:lnTo>
                    <a:pt x="34173" y="47842"/>
                  </a:lnTo>
                  <a:lnTo>
                    <a:pt x="34560" y="40750"/>
                  </a:lnTo>
                  <a:lnTo>
                    <a:pt x="34947" y="30562"/>
                  </a:lnTo>
                  <a:lnTo>
                    <a:pt x="41524" y="29402"/>
                  </a:lnTo>
                  <a:lnTo>
                    <a:pt x="41137" y="26694"/>
                  </a:lnTo>
                  <a:lnTo>
                    <a:pt x="40234" y="20375"/>
                  </a:lnTo>
                  <a:lnTo>
                    <a:pt x="39718" y="16635"/>
                  </a:lnTo>
                  <a:lnTo>
                    <a:pt x="38945" y="13154"/>
                  </a:lnTo>
                  <a:lnTo>
                    <a:pt x="38171" y="10188"/>
                  </a:lnTo>
                  <a:lnTo>
                    <a:pt x="37655" y="8898"/>
                  </a:lnTo>
                  <a:lnTo>
                    <a:pt x="37268" y="7995"/>
                  </a:lnTo>
                  <a:lnTo>
                    <a:pt x="36752" y="7480"/>
                  </a:lnTo>
                  <a:lnTo>
                    <a:pt x="36108" y="6835"/>
                  </a:lnTo>
                  <a:lnTo>
                    <a:pt x="35076" y="6190"/>
                  </a:lnTo>
                  <a:lnTo>
                    <a:pt x="33915" y="5545"/>
                  </a:lnTo>
                  <a:lnTo>
                    <a:pt x="32497" y="4772"/>
                  </a:lnTo>
                  <a:lnTo>
                    <a:pt x="30949" y="4127"/>
                  </a:lnTo>
                  <a:lnTo>
                    <a:pt x="27210" y="2708"/>
                  </a:lnTo>
                  <a:lnTo>
                    <a:pt x="25275" y="2064"/>
                  </a:lnTo>
                  <a:lnTo>
                    <a:pt x="23083" y="1548"/>
                  </a:lnTo>
                  <a:lnTo>
                    <a:pt x="20891" y="1032"/>
                  </a:lnTo>
                  <a:lnTo>
                    <a:pt x="18570" y="645"/>
                  </a:lnTo>
                  <a:lnTo>
                    <a:pt x="16249" y="258"/>
                  </a:lnTo>
                  <a:lnTo>
                    <a:pt x="140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7"/>
            <p:cNvSpPr/>
            <p:nvPr/>
          </p:nvSpPr>
          <p:spPr>
            <a:xfrm>
              <a:off x="2386650" y="808725"/>
              <a:ext cx="196675" cy="367550"/>
            </a:xfrm>
            <a:custGeom>
              <a:avLst/>
              <a:gdLst/>
              <a:ahLst/>
              <a:cxnLst/>
              <a:rect l="l" t="t" r="r" b="b"/>
              <a:pathLst>
                <a:path w="7867" h="14702" extrusionOk="0">
                  <a:moveTo>
                    <a:pt x="7609" y="1"/>
                  </a:moveTo>
                  <a:lnTo>
                    <a:pt x="0" y="5159"/>
                  </a:lnTo>
                  <a:lnTo>
                    <a:pt x="0" y="9801"/>
                  </a:lnTo>
                  <a:lnTo>
                    <a:pt x="1548" y="14702"/>
                  </a:lnTo>
                  <a:lnTo>
                    <a:pt x="2580" y="13928"/>
                  </a:lnTo>
                  <a:lnTo>
                    <a:pt x="3611" y="13025"/>
                  </a:lnTo>
                  <a:lnTo>
                    <a:pt x="4901" y="11865"/>
                  </a:lnTo>
                  <a:lnTo>
                    <a:pt x="6061" y="10575"/>
                  </a:lnTo>
                  <a:lnTo>
                    <a:pt x="7093" y="9028"/>
                  </a:lnTo>
                  <a:lnTo>
                    <a:pt x="7480" y="8254"/>
                  </a:lnTo>
                  <a:lnTo>
                    <a:pt x="7738" y="7480"/>
                  </a:lnTo>
                  <a:lnTo>
                    <a:pt x="7867" y="6706"/>
                  </a:lnTo>
                  <a:lnTo>
                    <a:pt x="7867" y="5933"/>
                  </a:lnTo>
                  <a:lnTo>
                    <a:pt x="7609" y="1"/>
                  </a:lnTo>
                  <a:close/>
                </a:path>
              </a:pathLst>
            </a:custGeom>
            <a:solidFill>
              <a:srgbClr val="EF8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7"/>
            <p:cNvSpPr/>
            <p:nvPr/>
          </p:nvSpPr>
          <p:spPr>
            <a:xfrm>
              <a:off x="1806350" y="1340675"/>
              <a:ext cx="319200" cy="789850"/>
            </a:xfrm>
            <a:custGeom>
              <a:avLst/>
              <a:gdLst/>
              <a:ahLst/>
              <a:cxnLst/>
              <a:rect l="l" t="t" r="r" b="b"/>
              <a:pathLst>
                <a:path w="12768" h="31594" extrusionOk="0">
                  <a:moveTo>
                    <a:pt x="6319" y="0"/>
                  </a:moveTo>
                  <a:lnTo>
                    <a:pt x="6191" y="1548"/>
                  </a:lnTo>
                  <a:lnTo>
                    <a:pt x="5675" y="5029"/>
                  </a:lnTo>
                  <a:lnTo>
                    <a:pt x="4901" y="9930"/>
                  </a:lnTo>
                  <a:lnTo>
                    <a:pt x="1" y="30175"/>
                  </a:lnTo>
                  <a:lnTo>
                    <a:pt x="4901" y="31594"/>
                  </a:lnTo>
                  <a:lnTo>
                    <a:pt x="12122" y="11348"/>
                  </a:lnTo>
                  <a:lnTo>
                    <a:pt x="12767" y="2966"/>
                  </a:lnTo>
                  <a:lnTo>
                    <a:pt x="6319" y="0"/>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p:nvPr/>
          </p:nvSpPr>
          <p:spPr>
            <a:xfrm>
              <a:off x="2067500" y="373525"/>
              <a:ext cx="596425" cy="480375"/>
            </a:xfrm>
            <a:custGeom>
              <a:avLst/>
              <a:gdLst/>
              <a:ahLst/>
              <a:cxnLst/>
              <a:rect l="l" t="t" r="r" b="b"/>
              <a:pathLst>
                <a:path w="23857" h="19215" extrusionOk="0">
                  <a:moveTo>
                    <a:pt x="16119" y="0"/>
                  </a:moveTo>
                  <a:lnTo>
                    <a:pt x="14314" y="129"/>
                  </a:lnTo>
                  <a:lnTo>
                    <a:pt x="12380" y="387"/>
                  </a:lnTo>
                  <a:lnTo>
                    <a:pt x="10445" y="903"/>
                  </a:lnTo>
                  <a:lnTo>
                    <a:pt x="8640" y="1419"/>
                  </a:lnTo>
                  <a:lnTo>
                    <a:pt x="7092" y="2063"/>
                  </a:lnTo>
                  <a:lnTo>
                    <a:pt x="5674" y="2579"/>
                  </a:lnTo>
                  <a:lnTo>
                    <a:pt x="4255" y="2966"/>
                  </a:lnTo>
                  <a:lnTo>
                    <a:pt x="3224" y="3224"/>
                  </a:lnTo>
                  <a:lnTo>
                    <a:pt x="2192" y="3353"/>
                  </a:lnTo>
                  <a:lnTo>
                    <a:pt x="774" y="3353"/>
                  </a:lnTo>
                  <a:lnTo>
                    <a:pt x="387" y="3224"/>
                  </a:lnTo>
                  <a:lnTo>
                    <a:pt x="258" y="2966"/>
                  </a:lnTo>
                  <a:lnTo>
                    <a:pt x="0" y="3611"/>
                  </a:lnTo>
                  <a:lnTo>
                    <a:pt x="0" y="4256"/>
                  </a:lnTo>
                  <a:lnTo>
                    <a:pt x="0" y="5029"/>
                  </a:lnTo>
                  <a:lnTo>
                    <a:pt x="258" y="5803"/>
                  </a:lnTo>
                  <a:lnTo>
                    <a:pt x="903" y="7608"/>
                  </a:lnTo>
                  <a:lnTo>
                    <a:pt x="1676" y="9285"/>
                  </a:lnTo>
                  <a:lnTo>
                    <a:pt x="2579" y="10961"/>
                  </a:lnTo>
                  <a:lnTo>
                    <a:pt x="3353" y="12380"/>
                  </a:lnTo>
                  <a:lnTo>
                    <a:pt x="4255" y="13540"/>
                  </a:lnTo>
                  <a:lnTo>
                    <a:pt x="19085" y="19214"/>
                  </a:lnTo>
                  <a:lnTo>
                    <a:pt x="19859" y="18440"/>
                  </a:lnTo>
                  <a:lnTo>
                    <a:pt x="21406" y="16635"/>
                  </a:lnTo>
                  <a:lnTo>
                    <a:pt x="22309" y="15346"/>
                  </a:lnTo>
                  <a:lnTo>
                    <a:pt x="23083" y="14185"/>
                  </a:lnTo>
                  <a:lnTo>
                    <a:pt x="23599" y="13024"/>
                  </a:lnTo>
                  <a:lnTo>
                    <a:pt x="23728" y="12509"/>
                  </a:lnTo>
                  <a:lnTo>
                    <a:pt x="23856" y="11993"/>
                  </a:lnTo>
                  <a:lnTo>
                    <a:pt x="23728" y="10832"/>
                  </a:lnTo>
                  <a:lnTo>
                    <a:pt x="23599" y="9414"/>
                  </a:lnTo>
                  <a:lnTo>
                    <a:pt x="23212" y="7737"/>
                  </a:lnTo>
                  <a:lnTo>
                    <a:pt x="22696" y="6061"/>
                  </a:lnTo>
                  <a:lnTo>
                    <a:pt x="22180" y="4513"/>
                  </a:lnTo>
                  <a:lnTo>
                    <a:pt x="21535" y="2966"/>
                  </a:lnTo>
                  <a:lnTo>
                    <a:pt x="20762" y="1805"/>
                  </a:lnTo>
                  <a:lnTo>
                    <a:pt x="19988" y="774"/>
                  </a:lnTo>
                  <a:lnTo>
                    <a:pt x="19601" y="516"/>
                  </a:lnTo>
                  <a:lnTo>
                    <a:pt x="19085" y="258"/>
                  </a:lnTo>
                  <a:lnTo>
                    <a:pt x="18440" y="129"/>
                  </a:lnTo>
                  <a:lnTo>
                    <a:pt x="1766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a:off x="4195225" y="1485750"/>
              <a:ext cx="112850" cy="145100"/>
            </a:xfrm>
            <a:custGeom>
              <a:avLst/>
              <a:gdLst/>
              <a:ahLst/>
              <a:cxnLst/>
              <a:rect l="l" t="t" r="r" b="b"/>
              <a:pathLst>
                <a:path w="4514" h="5804" extrusionOk="0">
                  <a:moveTo>
                    <a:pt x="1032" y="0"/>
                  </a:moveTo>
                  <a:lnTo>
                    <a:pt x="645" y="129"/>
                  </a:lnTo>
                  <a:lnTo>
                    <a:pt x="387" y="387"/>
                  </a:lnTo>
                  <a:lnTo>
                    <a:pt x="129" y="645"/>
                  </a:lnTo>
                  <a:lnTo>
                    <a:pt x="0" y="1032"/>
                  </a:lnTo>
                  <a:lnTo>
                    <a:pt x="0" y="1548"/>
                  </a:lnTo>
                  <a:lnTo>
                    <a:pt x="0" y="2063"/>
                  </a:lnTo>
                  <a:lnTo>
                    <a:pt x="129" y="2708"/>
                  </a:lnTo>
                  <a:lnTo>
                    <a:pt x="645" y="3740"/>
                  </a:lnTo>
                  <a:lnTo>
                    <a:pt x="1419" y="4771"/>
                  </a:lnTo>
                  <a:lnTo>
                    <a:pt x="1806" y="5158"/>
                  </a:lnTo>
                  <a:lnTo>
                    <a:pt x="2322" y="5416"/>
                  </a:lnTo>
                  <a:lnTo>
                    <a:pt x="2709" y="5674"/>
                  </a:lnTo>
                  <a:lnTo>
                    <a:pt x="3095" y="5803"/>
                  </a:lnTo>
                  <a:lnTo>
                    <a:pt x="3482" y="5803"/>
                  </a:lnTo>
                  <a:lnTo>
                    <a:pt x="3869" y="5674"/>
                  </a:lnTo>
                  <a:lnTo>
                    <a:pt x="4127" y="5416"/>
                  </a:lnTo>
                  <a:lnTo>
                    <a:pt x="4385" y="5029"/>
                  </a:lnTo>
                  <a:lnTo>
                    <a:pt x="4514" y="4642"/>
                  </a:lnTo>
                  <a:lnTo>
                    <a:pt x="4514" y="4127"/>
                  </a:lnTo>
                  <a:lnTo>
                    <a:pt x="4514" y="3611"/>
                  </a:lnTo>
                  <a:lnTo>
                    <a:pt x="4385" y="3095"/>
                  </a:lnTo>
                  <a:lnTo>
                    <a:pt x="3869" y="1934"/>
                  </a:lnTo>
                  <a:lnTo>
                    <a:pt x="3095" y="903"/>
                  </a:lnTo>
                  <a:lnTo>
                    <a:pt x="2709" y="516"/>
                  </a:lnTo>
                  <a:lnTo>
                    <a:pt x="2322" y="258"/>
                  </a:lnTo>
                  <a:lnTo>
                    <a:pt x="1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a:off x="4011475" y="1379350"/>
              <a:ext cx="112850" cy="145100"/>
            </a:xfrm>
            <a:custGeom>
              <a:avLst/>
              <a:gdLst/>
              <a:ahLst/>
              <a:cxnLst/>
              <a:rect l="l" t="t" r="r" b="b"/>
              <a:pathLst>
                <a:path w="4514" h="5804" extrusionOk="0">
                  <a:moveTo>
                    <a:pt x="1032" y="1"/>
                  </a:moveTo>
                  <a:lnTo>
                    <a:pt x="645" y="130"/>
                  </a:lnTo>
                  <a:lnTo>
                    <a:pt x="387" y="388"/>
                  </a:lnTo>
                  <a:lnTo>
                    <a:pt x="258" y="645"/>
                  </a:lnTo>
                  <a:lnTo>
                    <a:pt x="129" y="1032"/>
                  </a:lnTo>
                  <a:lnTo>
                    <a:pt x="0" y="1548"/>
                  </a:lnTo>
                  <a:lnTo>
                    <a:pt x="129" y="2193"/>
                  </a:lnTo>
                  <a:lnTo>
                    <a:pt x="258" y="2709"/>
                  </a:lnTo>
                  <a:lnTo>
                    <a:pt x="645" y="3869"/>
                  </a:lnTo>
                  <a:lnTo>
                    <a:pt x="1419" y="4772"/>
                  </a:lnTo>
                  <a:lnTo>
                    <a:pt x="1805" y="5159"/>
                  </a:lnTo>
                  <a:lnTo>
                    <a:pt x="2321" y="5546"/>
                  </a:lnTo>
                  <a:lnTo>
                    <a:pt x="2708" y="5675"/>
                  </a:lnTo>
                  <a:lnTo>
                    <a:pt x="3224" y="5804"/>
                  </a:lnTo>
                  <a:lnTo>
                    <a:pt x="3611" y="5804"/>
                  </a:lnTo>
                  <a:lnTo>
                    <a:pt x="3869" y="5675"/>
                  </a:lnTo>
                  <a:lnTo>
                    <a:pt x="4127" y="5417"/>
                  </a:lnTo>
                  <a:lnTo>
                    <a:pt x="4385" y="5159"/>
                  </a:lnTo>
                  <a:lnTo>
                    <a:pt x="4513" y="4643"/>
                  </a:lnTo>
                  <a:lnTo>
                    <a:pt x="4513" y="4256"/>
                  </a:lnTo>
                  <a:lnTo>
                    <a:pt x="4513" y="3611"/>
                  </a:lnTo>
                  <a:lnTo>
                    <a:pt x="4385" y="3096"/>
                  </a:lnTo>
                  <a:lnTo>
                    <a:pt x="3869" y="1935"/>
                  </a:lnTo>
                  <a:lnTo>
                    <a:pt x="3224" y="1032"/>
                  </a:lnTo>
                  <a:lnTo>
                    <a:pt x="2708" y="645"/>
                  </a:lnTo>
                  <a:lnTo>
                    <a:pt x="2321" y="259"/>
                  </a:lnTo>
                  <a:lnTo>
                    <a:pt x="1805" y="130"/>
                  </a:lnTo>
                  <a:lnTo>
                    <a:pt x="14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a:off x="3830925" y="1272975"/>
              <a:ext cx="112875" cy="145100"/>
            </a:xfrm>
            <a:custGeom>
              <a:avLst/>
              <a:gdLst/>
              <a:ahLst/>
              <a:cxnLst/>
              <a:rect l="l" t="t" r="r" b="b"/>
              <a:pathLst>
                <a:path w="4515" h="5804" extrusionOk="0">
                  <a:moveTo>
                    <a:pt x="903" y="0"/>
                  </a:moveTo>
                  <a:lnTo>
                    <a:pt x="645" y="129"/>
                  </a:lnTo>
                  <a:lnTo>
                    <a:pt x="388" y="387"/>
                  </a:lnTo>
                  <a:lnTo>
                    <a:pt x="130" y="645"/>
                  </a:lnTo>
                  <a:lnTo>
                    <a:pt x="1" y="1161"/>
                  </a:lnTo>
                  <a:lnTo>
                    <a:pt x="1" y="1677"/>
                  </a:lnTo>
                  <a:lnTo>
                    <a:pt x="1" y="2192"/>
                  </a:lnTo>
                  <a:lnTo>
                    <a:pt x="130" y="2708"/>
                  </a:lnTo>
                  <a:lnTo>
                    <a:pt x="645" y="3869"/>
                  </a:lnTo>
                  <a:lnTo>
                    <a:pt x="1290" y="4771"/>
                  </a:lnTo>
                  <a:lnTo>
                    <a:pt x="1806" y="5158"/>
                  </a:lnTo>
                  <a:lnTo>
                    <a:pt x="2193" y="5545"/>
                  </a:lnTo>
                  <a:lnTo>
                    <a:pt x="2709" y="5803"/>
                  </a:lnTo>
                  <a:lnTo>
                    <a:pt x="3482" y="5803"/>
                  </a:lnTo>
                  <a:lnTo>
                    <a:pt x="3740" y="5674"/>
                  </a:lnTo>
                  <a:lnTo>
                    <a:pt x="4127" y="5416"/>
                  </a:lnTo>
                  <a:lnTo>
                    <a:pt x="4256" y="5158"/>
                  </a:lnTo>
                  <a:lnTo>
                    <a:pt x="4385" y="4771"/>
                  </a:lnTo>
                  <a:lnTo>
                    <a:pt x="4514" y="4256"/>
                  </a:lnTo>
                  <a:lnTo>
                    <a:pt x="4385" y="3611"/>
                  </a:lnTo>
                  <a:lnTo>
                    <a:pt x="4256" y="3095"/>
                  </a:lnTo>
                  <a:lnTo>
                    <a:pt x="3740" y="2063"/>
                  </a:lnTo>
                  <a:lnTo>
                    <a:pt x="3096" y="1032"/>
                  </a:lnTo>
                  <a:lnTo>
                    <a:pt x="2709" y="645"/>
                  </a:lnTo>
                  <a:lnTo>
                    <a:pt x="2193" y="258"/>
                  </a:lnTo>
                  <a:lnTo>
                    <a:pt x="1806" y="129"/>
                  </a:lnTo>
                  <a:lnTo>
                    <a:pt x="1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7"/>
            <p:cNvSpPr/>
            <p:nvPr/>
          </p:nvSpPr>
          <p:spPr>
            <a:xfrm>
              <a:off x="4343525" y="4158300"/>
              <a:ext cx="80625" cy="99975"/>
            </a:xfrm>
            <a:custGeom>
              <a:avLst/>
              <a:gdLst/>
              <a:ahLst/>
              <a:cxnLst/>
              <a:rect l="l" t="t" r="r" b="b"/>
              <a:pathLst>
                <a:path w="3225" h="3999" extrusionOk="0">
                  <a:moveTo>
                    <a:pt x="516" y="1"/>
                  </a:moveTo>
                  <a:lnTo>
                    <a:pt x="258" y="259"/>
                  </a:lnTo>
                  <a:lnTo>
                    <a:pt x="129" y="388"/>
                  </a:lnTo>
                  <a:lnTo>
                    <a:pt x="0" y="1033"/>
                  </a:lnTo>
                  <a:lnTo>
                    <a:pt x="129" y="1806"/>
                  </a:lnTo>
                  <a:lnTo>
                    <a:pt x="516" y="2580"/>
                  </a:lnTo>
                  <a:lnTo>
                    <a:pt x="1032" y="3225"/>
                  </a:lnTo>
                  <a:lnTo>
                    <a:pt x="1548" y="3741"/>
                  </a:lnTo>
                  <a:lnTo>
                    <a:pt x="2193" y="3998"/>
                  </a:lnTo>
                  <a:lnTo>
                    <a:pt x="2450" y="3998"/>
                  </a:lnTo>
                  <a:lnTo>
                    <a:pt x="2708" y="3870"/>
                  </a:lnTo>
                  <a:lnTo>
                    <a:pt x="2837" y="3741"/>
                  </a:lnTo>
                  <a:lnTo>
                    <a:pt x="3095" y="3483"/>
                  </a:lnTo>
                  <a:lnTo>
                    <a:pt x="3224" y="2838"/>
                  </a:lnTo>
                  <a:lnTo>
                    <a:pt x="3095" y="2064"/>
                  </a:lnTo>
                  <a:lnTo>
                    <a:pt x="2708" y="1290"/>
                  </a:lnTo>
                  <a:lnTo>
                    <a:pt x="2193" y="646"/>
                  </a:lnTo>
                  <a:lnTo>
                    <a:pt x="1548" y="130"/>
                  </a:lnTo>
                  <a:lnTo>
                    <a:pt x="1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7"/>
            <p:cNvSpPr/>
            <p:nvPr/>
          </p:nvSpPr>
          <p:spPr>
            <a:xfrm>
              <a:off x="4217800" y="4084150"/>
              <a:ext cx="77400" cy="99975"/>
            </a:xfrm>
            <a:custGeom>
              <a:avLst/>
              <a:gdLst/>
              <a:ahLst/>
              <a:cxnLst/>
              <a:rect l="l" t="t" r="r" b="b"/>
              <a:pathLst>
                <a:path w="3096" h="3999" extrusionOk="0">
                  <a:moveTo>
                    <a:pt x="645" y="1"/>
                  </a:moveTo>
                  <a:lnTo>
                    <a:pt x="387" y="130"/>
                  </a:lnTo>
                  <a:lnTo>
                    <a:pt x="258" y="259"/>
                  </a:lnTo>
                  <a:lnTo>
                    <a:pt x="129" y="517"/>
                  </a:lnTo>
                  <a:lnTo>
                    <a:pt x="0" y="1033"/>
                  </a:lnTo>
                  <a:lnTo>
                    <a:pt x="129" y="1806"/>
                  </a:lnTo>
                  <a:lnTo>
                    <a:pt x="387" y="2580"/>
                  </a:lnTo>
                  <a:lnTo>
                    <a:pt x="903" y="3354"/>
                  </a:lnTo>
                  <a:lnTo>
                    <a:pt x="1548" y="3870"/>
                  </a:lnTo>
                  <a:lnTo>
                    <a:pt x="2192" y="3999"/>
                  </a:lnTo>
                  <a:lnTo>
                    <a:pt x="2450" y="3999"/>
                  </a:lnTo>
                  <a:lnTo>
                    <a:pt x="2708" y="3870"/>
                  </a:lnTo>
                  <a:lnTo>
                    <a:pt x="2837" y="3741"/>
                  </a:lnTo>
                  <a:lnTo>
                    <a:pt x="2966" y="3483"/>
                  </a:lnTo>
                  <a:lnTo>
                    <a:pt x="3095" y="2967"/>
                  </a:lnTo>
                  <a:lnTo>
                    <a:pt x="2966" y="2064"/>
                  </a:lnTo>
                  <a:lnTo>
                    <a:pt x="2708" y="1419"/>
                  </a:lnTo>
                  <a:lnTo>
                    <a:pt x="2192" y="646"/>
                  </a:lnTo>
                  <a:lnTo>
                    <a:pt x="1548" y="130"/>
                  </a:lnTo>
                  <a:lnTo>
                    <a:pt x="9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7"/>
            <p:cNvSpPr/>
            <p:nvPr/>
          </p:nvSpPr>
          <p:spPr>
            <a:xfrm>
              <a:off x="4088850" y="4010025"/>
              <a:ext cx="80600" cy="99950"/>
            </a:xfrm>
            <a:custGeom>
              <a:avLst/>
              <a:gdLst/>
              <a:ahLst/>
              <a:cxnLst/>
              <a:rect l="l" t="t" r="r" b="b"/>
              <a:pathLst>
                <a:path w="3224" h="3998" extrusionOk="0">
                  <a:moveTo>
                    <a:pt x="774" y="0"/>
                  </a:moveTo>
                  <a:lnTo>
                    <a:pt x="516" y="129"/>
                  </a:lnTo>
                  <a:lnTo>
                    <a:pt x="387" y="258"/>
                  </a:lnTo>
                  <a:lnTo>
                    <a:pt x="129" y="516"/>
                  </a:lnTo>
                  <a:lnTo>
                    <a:pt x="0" y="1161"/>
                  </a:lnTo>
                  <a:lnTo>
                    <a:pt x="129" y="1934"/>
                  </a:lnTo>
                  <a:lnTo>
                    <a:pt x="516" y="2708"/>
                  </a:lnTo>
                  <a:lnTo>
                    <a:pt x="1032" y="3353"/>
                  </a:lnTo>
                  <a:lnTo>
                    <a:pt x="1676" y="3869"/>
                  </a:lnTo>
                  <a:lnTo>
                    <a:pt x="2192" y="3998"/>
                  </a:lnTo>
                  <a:lnTo>
                    <a:pt x="2708" y="3998"/>
                  </a:lnTo>
                  <a:lnTo>
                    <a:pt x="2966" y="3740"/>
                  </a:lnTo>
                  <a:lnTo>
                    <a:pt x="3095" y="3611"/>
                  </a:lnTo>
                  <a:lnTo>
                    <a:pt x="3224" y="2966"/>
                  </a:lnTo>
                  <a:lnTo>
                    <a:pt x="3095" y="2192"/>
                  </a:lnTo>
                  <a:lnTo>
                    <a:pt x="2708" y="1419"/>
                  </a:lnTo>
                  <a:lnTo>
                    <a:pt x="2192" y="774"/>
                  </a:lnTo>
                  <a:lnTo>
                    <a:pt x="1676" y="258"/>
                  </a:lnTo>
                  <a:lnTo>
                    <a:pt x="1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7"/>
            <p:cNvSpPr/>
            <p:nvPr/>
          </p:nvSpPr>
          <p:spPr>
            <a:xfrm>
              <a:off x="2854100" y="238125"/>
              <a:ext cx="1179950" cy="951050"/>
            </a:xfrm>
            <a:custGeom>
              <a:avLst/>
              <a:gdLst/>
              <a:ahLst/>
              <a:cxnLst/>
              <a:rect l="l" t="t" r="r" b="b"/>
              <a:pathLst>
                <a:path w="47198" h="38042" extrusionOk="0">
                  <a:moveTo>
                    <a:pt x="21794" y="0"/>
                  </a:moveTo>
                  <a:lnTo>
                    <a:pt x="20375" y="129"/>
                  </a:lnTo>
                  <a:lnTo>
                    <a:pt x="19086" y="516"/>
                  </a:lnTo>
                  <a:lnTo>
                    <a:pt x="17925" y="1032"/>
                  </a:lnTo>
                  <a:lnTo>
                    <a:pt x="17023" y="1934"/>
                  </a:lnTo>
                  <a:lnTo>
                    <a:pt x="16120" y="3095"/>
                  </a:lnTo>
                  <a:lnTo>
                    <a:pt x="14444" y="2450"/>
                  </a:lnTo>
                  <a:lnTo>
                    <a:pt x="12767" y="1805"/>
                  </a:lnTo>
                  <a:lnTo>
                    <a:pt x="11220" y="1418"/>
                  </a:lnTo>
                  <a:lnTo>
                    <a:pt x="9801" y="1032"/>
                  </a:lnTo>
                  <a:lnTo>
                    <a:pt x="8512" y="903"/>
                  </a:lnTo>
                  <a:lnTo>
                    <a:pt x="6191" y="903"/>
                  </a:lnTo>
                  <a:lnTo>
                    <a:pt x="5288" y="1032"/>
                  </a:lnTo>
                  <a:lnTo>
                    <a:pt x="4385" y="1290"/>
                  </a:lnTo>
                  <a:lnTo>
                    <a:pt x="3611" y="1676"/>
                  </a:lnTo>
                  <a:lnTo>
                    <a:pt x="2838" y="2063"/>
                  </a:lnTo>
                  <a:lnTo>
                    <a:pt x="2322" y="2450"/>
                  </a:lnTo>
                  <a:lnTo>
                    <a:pt x="1806" y="3095"/>
                  </a:lnTo>
                  <a:lnTo>
                    <a:pt x="1290" y="3611"/>
                  </a:lnTo>
                  <a:lnTo>
                    <a:pt x="903" y="4255"/>
                  </a:lnTo>
                  <a:lnTo>
                    <a:pt x="645" y="4900"/>
                  </a:lnTo>
                  <a:lnTo>
                    <a:pt x="130" y="6319"/>
                  </a:lnTo>
                  <a:lnTo>
                    <a:pt x="1" y="7866"/>
                  </a:lnTo>
                  <a:lnTo>
                    <a:pt x="1" y="9285"/>
                  </a:lnTo>
                  <a:lnTo>
                    <a:pt x="130" y="10703"/>
                  </a:lnTo>
                  <a:lnTo>
                    <a:pt x="517" y="11993"/>
                  </a:lnTo>
                  <a:lnTo>
                    <a:pt x="903" y="13153"/>
                  </a:lnTo>
                  <a:lnTo>
                    <a:pt x="1419" y="13927"/>
                  </a:lnTo>
                  <a:lnTo>
                    <a:pt x="1935" y="14443"/>
                  </a:lnTo>
                  <a:lnTo>
                    <a:pt x="41524" y="37268"/>
                  </a:lnTo>
                  <a:lnTo>
                    <a:pt x="42684" y="37783"/>
                  </a:lnTo>
                  <a:lnTo>
                    <a:pt x="43716" y="38041"/>
                  </a:lnTo>
                  <a:lnTo>
                    <a:pt x="44748" y="38041"/>
                  </a:lnTo>
                  <a:lnTo>
                    <a:pt x="45521" y="37655"/>
                  </a:lnTo>
                  <a:lnTo>
                    <a:pt x="46166" y="37139"/>
                  </a:lnTo>
                  <a:lnTo>
                    <a:pt x="46682" y="36365"/>
                  </a:lnTo>
                  <a:lnTo>
                    <a:pt x="47069" y="35333"/>
                  </a:lnTo>
                  <a:lnTo>
                    <a:pt x="47198" y="34044"/>
                  </a:lnTo>
                  <a:lnTo>
                    <a:pt x="47069" y="32625"/>
                  </a:lnTo>
                  <a:lnTo>
                    <a:pt x="46682" y="31336"/>
                  </a:lnTo>
                  <a:lnTo>
                    <a:pt x="46166" y="29917"/>
                  </a:lnTo>
                  <a:lnTo>
                    <a:pt x="45521" y="28499"/>
                  </a:lnTo>
                  <a:lnTo>
                    <a:pt x="44748" y="27209"/>
                  </a:lnTo>
                  <a:lnTo>
                    <a:pt x="43716" y="26178"/>
                  </a:lnTo>
                  <a:lnTo>
                    <a:pt x="42684" y="25146"/>
                  </a:lnTo>
                  <a:lnTo>
                    <a:pt x="41524" y="24372"/>
                  </a:lnTo>
                  <a:lnTo>
                    <a:pt x="40621" y="23856"/>
                  </a:lnTo>
                  <a:lnTo>
                    <a:pt x="39847" y="23599"/>
                  </a:lnTo>
                  <a:lnTo>
                    <a:pt x="38945" y="23599"/>
                  </a:lnTo>
                  <a:lnTo>
                    <a:pt x="38300" y="23728"/>
                  </a:lnTo>
                  <a:lnTo>
                    <a:pt x="38429" y="21922"/>
                  </a:lnTo>
                  <a:lnTo>
                    <a:pt x="38300" y="20504"/>
                  </a:lnTo>
                  <a:lnTo>
                    <a:pt x="38171" y="19085"/>
                  </a:lnTo>
                  <a:lnTo>
                    <a:pt x="37913" y="17667"/>
                  </a:lnTo>
                  <a:lnTo>
                    <a:pt x="37526" y="16119"/>
                  </a:lnTo>
                  <a:lnTo>
                    <a:pt x="37010" y="14701"/>
                  </a:lnTo>
                  <a:lnTo>
                    <a:pt x="36366" y="13153"/>
                  </a:lnTo>
                  <a:lnTo>
                    <a:pt x="35721" y="11735"/>
                  </a:lnTo>
                  <a:lnTo>
                    <a:pt x="34947" y="10445"/>
                  </a:lnTo>
                  <a:lnTo>
                    <a:pt x="34173" y="9027"/>
                  </a:lnTo>
                  <a:lnTo>
                    <a:pt x="33271" y="7737"/>
                  </a:lnTo>
                  <a:lnTo>
                    <a:pt x="32239" y="6448"/>
                  </a:lnTo>
                  <a:lnTo>
                    <a:pt x="31208" y="5287"/>
                  </a:lnTo>
                  <a:lnTo>
                    <a:pt x="30176" y="4255"/>
                  </a:lnTo>
                  <a:lnTo>
                    <a:pt x="29015" y="3224"/>
                  </a:lnTo>
                  <a:lnTo>
                    <a:pt x="27855" y="2450"/>
                  </a:lnTo>
                  <a:lnTo>
                    <a:pt x="26694" y="1676"/>
                  </a:lnTo>
                  <a:lnTo>
                    <a:pt x="25018" y="774"/>
                  </a:lnTo>
                  <a:lnTo>
                    <a:pt x="23341" y="258"/>
                  </a:lnTo>
                  <a:lnTo>
                    <a:pt x="217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7"/>
            <p:cNvSpPr/>
            <p:nvPr/>
          </p:nvSpPr>
          <p:spPr>
            <a:xfrm>
              <a:off x="3112025" y="2127275"/>
              <a:ext cx="905925" cy="702825"/>
            </a:xfrm>
            <a:custGeom>
              <a:avLst/>
              <a:gdLst/>
              <a:ahLst/>
              <a:cxnLst/>
              <a:rect l="l" t="t" r="r" b="b"/>
              <a:pathLst>
                <a:path w="36237" h="28113" extrusionOk="0">
                  <a:moveTo>
                    <a:pt x="9156" y="1"/>
                  </a:moveTo>
                  <a:lnTo>
                    <a:pt x="8253" y="130"/>
                  </a:lnTo>
                  <a:lnTo>
                    <a:pt x="7350" y="388"/>
                  </a:lnTo>
                  <a:lnTo>
                    <a:pt x="6706" y="904"/>
                  </a:lnTo>
                  <a:lnTo>
                    <a:pt x="6190" y="1677"/>
                  </a:lnTo>
                  <a:lnTo>
                    <a:pt x="5803" y="2709"/>
                  </a:lnTo>
                  <a:lnTo>
                    <a:pt x="5674" y="3870"/>
                  </a:lnTo>
                  <a:lnTo>
                    <a:pt x="4771" y="3096"/>
                  </a:lnTo>
                  <a:lnTo>
                    <a:pt x="3869" y="2322"/>
                  </a:lnTo>
                  <a:lnTo>
                    <a:pt x="3095" y="2064"/>
                  </a:lnTo>
                  <a:lnTo>
                    <a:pt x="2450" y="1806"/>
                  </a:lnTo>
                  <a:lnTo>
                    <a:pt x="1805" y="1935"/>
                  </a:lnTo>
                  <a:lnTo>
                    <a:pt x="1161" y="2064"/>
                  </a:lnTo>
                  <a:lnTo>
                    <a:pt x="645" y="2451"/>
                  </a:lnTo>
                  <a:lnTo>
                    <a:pt x="387" y="3096"/>
                  </a:lnTo>
                  <a:lnTo>
                    <a:pt x="129" y="3741"/>
                  </a:lnTo>
                  <a:lnTo>
                    <a:pt x="0" y="4643"/>
                  </a:lnTo>
                  <a:lnTo>
                    <a:pt x="129" y="5546"/>
                  </a:lnTo>
                  <a:lnTo>
                    <a:pt x="387" y="6449"/>
                  </a:lnTo>
                  <a:lnTo>
                    <a:pt x="645" y="7480"/>
                  </a:lnTo>
                  <a:lnTo>
                    <a:pt x="1161" y="8383"/>
                  </a:lnTo>
                  <a:lnTo>
                    <a:pt x="1805" y="9286"/>
                  </a:lnTo>
                  <a:lnTo>
                    <a:pt x="2450" y="10059"/>
                  </a:lnTo>
                  <a:lnTo>
                    <a:pt x="3095" y="10704"/>
                  </a:lnTo>
                  <a:lnTo>
                    <a:pt x="3869" y="11220"/>
                  </a:lnTo>
                  <a:lnTo>
                    <a:pt x="32238" y="27597"/>
                  </a:lnTo>
                  <a:lnTo>
                    <a:pt x="33012" y="27984"/>
                  </a:lnTo>
                  <a:lnTo>
                    <a:pt x="33786" y="28113"/>
                  </a:lnTo>
                  <a:lnTo>
                    <a:pt x="34431" y="28113"/>
                  </a:lnTo>
                  <a:lnTo>
                    <a:pt x="34946" y="27855"/>
                  </a:lnTo>
                  <a:lnTo>
                    <a:pt x="35462" y="27468"/>
                  </a:lnTo>
                  <a:lnTo>
                    <a:pt x="35849" y="26952"/>
                  </a:lnTo>
                  <a:lnTo>
                    <a:pt x="36107" y="26179"/>
                  </a:lnTo>
                  <a:lnTo>
                    <a:pt x="36236" y="25276"/>
                  </a:lnTo>
                  <a:lnTo>
                    <a:pt x="36107" y="24244"/>
                  </a:lnTo>
                  <a:lnTo>
                    <a:pt x="35849" y="23342"/>
                  </a:lnTo>
                  <a:lnTo>
                    <a:pt x="35462" y="22310"/>
                  </a:lnTo>
                  <a:lnTo>
                    <a:pt x="34946" y="21278"/>
                  </a:lnTo>
                  <a:lnTo>
                    <a:pt x="34431" y="20376"/>
                  </a:lnTo>
                  <a:lnTo>
                    <a:pt x="33786" y="19602"/>
                  </a:lnTo>
                  <a:lnTo>
                    <a:pt x="33012" y="18957"/>
                  </a:lnTo>
                  <a:lnTo>
                    <a:pt x="32238" y="18312"/>
                  </a:lnTo>
                  <a:lnTo>
                    <a:pt x="31594" y="18054"/>
                  </a:lnTo>
                  <a:lnTo>
                    <a:pt x="30949" y="17797"/>
                  </a:lnTo>
                  <a:lnTo>
                    <a:pt x="30304" y="17797"/>
                  </a:lnTo>
                  <a:lnTo>
                    <a:pt x="29788" y="17926"/>
                  </a:lnTo>
                  <a:lnTo>
                    <a:pt x="29917" y="16636"/>
                  </a:lnTo>
                  <a:lnTo>
                    <a:pt x="29917" y="15604"/>
                  </a:lnTo>
                  <a:lnTo>
                    <a:pt x="29788" y="14573"/>
                  </a:lnTo>
                  <a:lnTo>
                    <a:pt x="29273" y="12509"/>
                  </a:lnTo>
                  <a:lnTo>
                    <a:pt x="28499" y="10446"/>
                  </a:lnTo>
                  <a:lnTo>
                    <a:pt x="27467" y="8383"/>
                  </a:lnTo>
                  <a:lnTo>
                    <a:pt x="26178" y="6449"/>
                  </a:lnTo>
                  <a:lnTo>
                    <a:pt x="24759" y="4772"/>
                  </a:lnTo>
                  <a:lnTo>
                    <a:pt x="23212" y="3225"/>
                  </a:lnTo>
                  <a:lnTo>
                    <a:pt x="22438" y="2709"/>
                  </a:lnTo>
                  <a:lnTo>
                    <a:pt x="21535" y="2064"/>
                  </a:lnTo>
                  <a:lnTo>
                    <a:pt x="20375" y="1548"/>
                  </a:lnTo>
                  <a:lnTo>
                    <a:pt x="19214" y="1162"/>
                  </a:lnTo>
                  <a:lnTo>
                    <a:pt x="18054" y="1033"/>
                  </a:lnTo>
                  <a:lnTo>
                    <a:pt x="17022" y="1033"/>
                  </a:lnTo>
                  <a:lnTo>
                    <a:pt x="16119" y="1290"/>
                  </a:lnTo>
                  <a:lnTo>
                    <a:pt x="15346" y="1677"/>
                  </a:lnTo>
                  <a:lnTo>
                    <a:pt x="14572" y="2322"/>
                  </a:lnTo>
                  <a:lnTo>
                    <a:pt x="14056" y="3225"/>
                  </a:lnTo>
                  <a:lnTo>
                    <a:pt x="12766" y="1806"/>
                  </a:lnTo>
                  <a:lnTo>
                    <a:pt x="11993" y="1290"/>
                  </a:lnTo>
                  <a:lnTo>
                    <a:pt x="11348" y="775"/>
                  </a:lnTo>
                  <a:lnTo>
                    <a:pt x="10187" y="259"/>
                  </a:lnTo>
                  <a:lnTo>
                    <a:pt x="91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7"/>
            <p:cNvSpPr/>
            <p:nvPr/>
          </p:nvSpPr>
          <p:spPr>
            <a:xfrm>
              <a:off x="2154525" y="608850"/>
              <a:ext cx="480375" cy="406225"/>
            </a:xfrm>
            <a:custGeom>
              <a:avLst/>
              <a:gdLst/>
              <a:ahLst/>
              <a:cxnLst/>
              <a:rect l="l" t="t" r="r" b="b"/>
              <a:pathLst>
                <a:path w="19215" h="16249" extrusionOk="0">
                  <a:moveTo>
                    <a:pt x="1" y="1"/>
                  </a:moveTo>
                  <a:lnTo>
                    <a:pt x="130" y="1935"/>
                  </a:lnTo>
                  <a:lnTo>
                    <a:pt x="388" y="3998"/>
                  </a:lnTo>
                  <a:lnTo>
                    <a:pt x="774" y="6448"/>
                  </a:lnTo>
                  <a:lnTo>
                    <a:pt x="1548" y="9156"/>
                  </a:lnTo>
                  <a:lnTo>
                    <a:pt x="2064" y="10575"/>
                  </a:lnTo>
                  <a:lnTo>
                    <a:pt x="2580" y="11864"/>
                  </a:lnTo>
                  <a:lnTo>
                    <a:pt x="3354" y="13154"/>
                  </a:lnTo>
                  <a:lnTo>
                    <a:pt x="4127" y="14315"/>
                  </a:lnTo>
                  <a:lnTo>
                    <a:pt x="5030" y="15346"/>
                  </a:lnTo>
                  <a:lnTo>
                    <a:pt x="6191" y="16249"/>
                  </a:lnTo>
                  <a:lnTo>
                    <a:pt x="7609" y="16120"/>
                  </a:lnTo>
                  <a:lnTo>
                    <a:pt x="8899" y="15862"/>
                  </a:lnTo>
                  <a:lnTo>
                    <a:pt x="10188" y="15475"/>
                  </a:lnTo>
                  <a:lnTo>
                    <a:pt x="11220" y="14959"/>
                  </a:lnTo>
                  <a:lnTo>
                    <a:pt x="12122" y="14444"/>
                  </a:lnTo>
                  <a:lnTo>
                    <a:pt x="12896" y="13928"/>
                  </a:lnTo>
                  <a:lnTo>
                    <a:pt x="13541" y="13412"/>
                  </a:lnTo>
                  <a:lnTo>
                    <a:pt x="14057" y="12896"/>
                  </a:lnTo>
                  <a:lnTo>
                    <a:pt x="14959" y="11735"/>
                  </a:lnTo>
                  <a:lnTo>
                    <a:pt x="15475" y="10833"/>
                  </a:lnTo>
                  <a:lnTo>
                    <a:pt x="15862" y="9930"/>
                  </a:lnTo>
                  <a:lnTo>
                    <a:pt x="16507" y="9285"/>
                  </a:lnTo>
                  <a:lnTo>
                    <a:pt x="17152" y="8641"/>
                  </a:lnTo>
                  <a:lnTo>
                    <a:pt x="17925" y="7867"/>
                  </a:lnTo>
                  <a:lnTo>
                    <a:pt x="18570" y="6964"/>
                  </a:lnTo>
                  <a:lnTo>
                    <a:pt x="19086" y="5933"/>
                  </a:lnTo>
                  <a:lnTo>
                    <a:pt x="19215" y="5417"/>
                  </a:lnTo>
                  <a:lnTo>
                    <a:pt x="19215" y="4901"/>
                  </a:lnTo>
                  <a:lnTo>
                    <a:pt x="19086" y="4514"/>
                  </a:lnTo>
                  <a:lnTo>
                    <a:pt x="18957" y="3998"/>
                  </a:lnTo>
                  <a:lnTo>
                    <a:pt x="18699" y="3611"/>
                  </a:lnTo>
                  <a:lnTo>
                    <a:pt x="18312" y="3353"/>
                  </a:lnTo>
                  <a:lnTo>
                    <a:pt x="17925" y="3225"/>
                  </a:lnTo>
                  <a:lnTo>
                    <a:pt x="17667" y="3225"/>
                  </a:lnTo>
                  <a:lnTo>
                    <a:pt x="16894" y="3353"/>
                  </a:lnTo>
                  <a:lnTo>
                    <a:pt x="16120" y="3740"/>
                  </a:lnTo>
                  <a:lnTo>
                    <a:pt x="15475" y="4127"/>
                  </a:lnTo>
                  <a:lnTo>
                    <a:pt x="14959" y="4643"/>
                  </a:lnTo>
                  <a:lnTo>
                    <a:pt x="14444" y="5159"/>
                  </a:lnTo>
                  <a:lnTo>
                    <a:pt x="14444" y="4643"/>
                  </a:lnTo>
                  <a:lnTo>
                    <a:pt x="14315" y="4127"/>
                  </a:lnTo>
                  <a:lnTo>
                    <a:pt x="14057" y="3482"/>
                  </a:lnTo>
                  <a:lnTo>
                    <a:pt x="13670" y="2709"/>
                  </a:lnTo>
                  <a:lnTo>
                    <a:pt x="12896" y="2064"/>
                  </a:lnTo>
                  <a:lnTo>
                    <a:pt x="11993" y="1548"/>
                  </a:lnTo>
                  <a:lnTo>
                    <a:pt x="11349" y="1290"/>
                  </a:lnTo>
                  <a:lnTo>
                    <a:pt x="10704" y="1161"/>
                  </a:lnTo>
                  <a:lnTo>
                    <a:pt x="7351" y="774"/>
                  </a:lnTo>
                  <a:lnTo>
                    <a:pt x="3869" y="388"/>
                  </a:lnTo>
                  <a:lnTo>
                    <a:pt x="1161" y="130"/>
                  </a:lnTo>
                  <a:lnTo>
                    <a:pt x="1" y="1"/>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7"/>
            <p:cNvSpPr/>
            <p:nvPr/>
          </p:nvSpPr>
          <p:spPr>
            <a:xfrm>
              <a:off x="1838600" y="2201425"/>
              <a:ext cx="973625" cy="1415300"/>
            </a:xfrm>
            <a:custGeom>
              <a:avLst/>
              <a:gdLst/>
              <a:ahLst/>
              <a:cxnLst/>
              <a:rect l="l" t="t" r="r" b="b"/>
              <a:pathLst>
                <a:path w="38945" h="56612" extrusionOk="0">
                  <a:moveTo>
                    <a:pt x="38944" y="1"/>
                  </a:moveTo>
                  <a:lnTo>
                    <a:pt x="25662" y="2064"/>
                  </a:lnTo>
                  <a:lnTo>
                    <a:pt x="6448" y="14444"/>
                  </a:lnTo>
                  <a:lnTo>
                    <a:pt x="5545" y="15217"/>
                  </a:lnTo>
                  <a:lnTo>
                    <a:pt x="3353" y="17023"/>
                  </a:lnTo>
                  <a:lnTo>
                    <a:pt x="2193" y="18054"/>
                  </a:lnTo>
                  <a:lnTo>
                    <a:pt x="1161" y="19344"/>
                  </a:lnTo>
                  <a:lnTo>
                    <a:pt x="516" y="20505"/>
                  </a:lnTo>
                  <a:lnTo>
                    <a:pt x="258" y="21020"/>
                  </a:lnTo>
                  <a:lnTo>
                    <a:pt x="129" y="21536"/>
                  </a:lnTo>
                  <a:lnTo>
                    <a:pt x="0" y="23857"/>
                  </a:lnTo>
                  <a:lnTo>
                    <a:pt x="258" y="27984"/>
                  </a:lnTo>
                  <a:lnTo>
                    <a:pt x="1032" y="39203"/>
                  </a:lnTo>
                  <a:lnTo>
                    <a:pt x="1548" y="45006"/>
                  </a:lnTo>
                  <a:lnTo>
                    <a:pt x="2064" y="50035"/>
                  </a:lnTo>
                  <a:lnTo>
                    <a:pt x="2579" y="53775"/>
                  </a:lnTo>
                  <a:lnTo>
                    <a:pt x="2837" y="54806"/>
                  </a:lnTo>
                  <a:lnTo>
                    <a:pt x="3095" y="55322"/>
                  </a:lnTo>
                  <a:lnTo>
                    <a:pt x="3998" y="55709"/>
                  </a:lnTo>
                  <a:lnTo>
                    <a:pt x="4901" y="56096"/>
                  </a:lnTo>
                  <a:lnTo>
                    <a:pt x="5803" y="56354"/>
                  </a:lnTo>
                  <a:lnTo>
                    <a:pt x="6706" y="56483"/>
                  </a:lnTo>
                  <a:lnTo>
                    <a:pt x="7480" y="56612"/>
                  </a:lnTo>
                  <a:lnTo>
                    <a:pt x="8253" y="56612"/>
                  </a:lnTo>
                  <a:lnTo>
                    <a:pt x="9543" y="56354"/>
                  </a:lnTo>
                  <a:lnTo>
                    <a:pt x="10575" y="56096"/>
                  </a:lnTo>
                  <a:lnTo>
                    <a:pt x="11477" y="55709"/>
                  </a:lnTo>
                  <a:lnTo>
                    <a:pt x="12122" y="55322"/>
                  </a:lnTo>
                  <a:lnTo>
                    <a:pt x="10703" y="26952"/>
                  </a:lnTo>
                  <a:lnTo>
                    <a:pt x="14830" y="24502"/>
                  </a:lnTo>
                  <a:lnTo>
                    <a:pt x="23986" y="19086"/>
                  </a:lnTo>
                  <a:lnTo>
                    <a:pt x="28886" y="15991"/>
                  </a:lnTo>
                  <a:lnTo>
                    <a:pt x="33399" y="13025"/>
                  </a:lnTo>
                  <a:lnTo>
                    <a:pt x="36623" y="10704"/>
                  </a:lnTo>
                  <a:lnTo>
                    <a:pt x="37655" y="9801"/>
                  </a:lnTo>
                  <a:lnTo>
                    <a:pt x="38171" y="9157"/>
                  </a:lnTo>
                  <a:lnTo>
                    <a:pt x="38557" y="7996"/>
                  </a:lnTo>
                  <a:lnTo>
                    <a:pt x="38815" y="6578"/>
                  </a:lnTo>
                  <a:lnTo>
                    <a:pt x="38944" y="5159"/>
                  </a:lnTo>
                  <a:lnTo>
                    <a:pt x="38944" y="3612"/>
                  </a:lnTo>
                  <a:lnTo>
                    <a:pt x="38944" y="1033"/>
                  </a:lnTo>
                  <a:lnTo>
                    <a:pt x="38944" y="1"/>
                  </a:lnTo>
                  <a:close/>
                </a:path>
              </a:pathLst>
            </a:custGeom>
            <a:solidFill>
              <a:srgbClr val="0A2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7"/>
            <p:cNvSpPr/>
            <p:nvPr/>
          </p:nvSpPr>
          <p:spPr>
            <a:xfrm>
              <a:off x="1545225" y="2178875"/>
              <a:ext cx="912375" cy="1312125"/>
            </a:xfrm>
            <a:custGeom>
              <a:avLst/>
              <a:gdLst/>
              <a:ahLst/>
              <a:cxnLst/>
              <a:rect l="l" t="t" r="r" b="b"/>
              <a:pathLst>
                <a:path w="36495" h="52485" extrusionOk="0">
                  <a:moveTo>
                    <a:pt x="20633" y="0"/>
                  </a:moveTo>
                  <a:lnTo>
                    <a:pt x="17925" y="1806"/>
                  </a:lnTo>
                  <a:lnTo>
                    <a:pt x="14959" y="3740"/>
                  </a:lnTo>
                  <a:lnTo>
                    <a:pt x="11606" y="6061"/>
                  </a:lnTo>
                  <a:lnTo>
                    <a:pt x="8125" y="8640"/>
                  </a:lnTo>
                  <a:lnTo>
                    <a:pt x="4901" y="11219"/>
                  </a:lnTo>
                  <a:lnTo>
                    <a:pt x="3482" y="12380"/>
                  </a:lnTo>
                  <a:lnTo>
                    <a:pt x="2322" y="13540"/>
                  </a:lnTo>
                  <a:lnTo>
                    <a:pt x="1419" y="14701"/>
                  </a:lnTo>
                  <a:lnTo>
                    <a:pt x="774" y="15604"/>
                  </a:lnTo>
                  <a:lnTo>
                    <a:pt x="516" y="16764"/>
                  </a:lnTo>
                  <a:lnTo>
                    <a:pt x="258" y="18441"/>
                  </a:lnTo>
                  <a:lnTo>
                    <a:pt x="129" y="20633"/>
                  </a:lnTo>
                  <a:lnTo>
                    <a:pt x="1" y="23083"/>
                  </a:lnTo>
                  <a:lnTo>
                    <a:pt x="129" y="28886"/>
                  </a:lnTo>
                  <a:lnTo>
                    <a:pt x="516" y="35205"/>
                  </a:lnTo>
                  <a:lnTo>
                    <a:pt x="903" y="41265"/>
                  </a:lnTo>
                  <a:lnTo>
                    <a:pt x="1419" y="46424"/>
                  </a:lnTo>
                  <a:lnTo>
                    <a:pt x="1935" y="51324"/>
                  </a:lnTo>
                  <a:lnTo>
                    <a:pt x="2837" y="51711"/>
                  </a:lnTo>
                  <a:lnTo>
                    <a:pt x="3998" y="52098"/>
                  </a:lnTo>
                  <a:lnTo>
                    <a:pt x="5288" y="52355"/>
                  </a:lnTo>
                  <a:lnTo>
                    <a:pt x="6706" y="52484"/>
                  </a:lnTo>
                  <a:lnTo>
                    <a:pt x="7480" y="52484"/>
                  </a:lnTo>
                  <a:lnTo>
                    <a:pt x="8254" y="52355"/>
                  </a:lnTo>
                  <a:lnTo>
                    <a:pt x="9027" y="52098"/>
                  </a:lnTo>
                  <a:lnTo>
                    <a:pt x="9672" y="51840"/>
                  </a:lnTo>
                  <a:lnTo>
                    <a:pt x="10446" y="51453"/>
                  </a:lnTo>
                  <a:lnTo>
                    <a:pt x="10962" y="50808"/>
                  </a:lnTo>
                  <a:lnTo>
                    <a:pt x="10833" y="46166"/>
                  </a:lnTo>
                  <a:lnTo>
                    <a:pt x="10317" y="36236"/>
                  </a:lnTo>
                  <a:lnTo>
                    <a:pt x="9543" y="21793"/>
                  </a:lnTo>
                  <a:lnTo>
                    <a:pt x="36494" y="5287"/>
                  </a:lnTo>
                  <a:lnTo>
                    <a:pt x="20633" y="0"/>
                  </a:lnTo>
                  <a:close/>
                </a:path>
              </a:pathLst>
            </a:custGeom>
            <a:solidFill>
              <a:srgbClr val="0A2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7"/>
            <p:cNvSpPr/>
            <p:nvPr/>
          </p:nvSpPr>
          <p:spPr>
            <a:xfrm>
              <a:off x="1461400" y="1985425"/>
              <a:ext cx="1131600" cy="654475"/>
            </a:xfrm>
            <a:custGeom>
              <a:avLst/>
              <a:gdLst/>
              <a:ahLst/>
              <a:cxnLst/>
              <a:rect l="l" t="t" r="r" b="b"/>
              <a:pathLst>
                <a:path w="45264" h="26179" extrusionOk="0">
                  <a:moveTo>
                    <a:pt x="18183" y="1"/>
                  </a:moveTo>
                  <a:lnTo>
                    <a:pt x="1" y="10575"/>
                  </a:lnTo>
                  <a:lnTo>
                    <a:pt x="27210" y="26179"/>
                  </a:lnTo>
                  <a:lnTo>
                    <a:pt x="45263" y="15604"/>
                  </a:lnTo>
                  <a:lnTo>
                    <a:pt x="18183" y="1"/>
                  </a:lnTo>
                  <a:close/>
                </a:path>
              </a:pathLst>
            </a:custGeom>
            <a:solidFill>
              <a:srgbClr val="5C6A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7"/>
            <p:cNvSpPr/>
            <p:nvPr/>
          </p:nvSpPr>
          <p:spPr>
            <a:xfrm>
              <a:off x="2141625" y="2375525"/>
              <a:ext cx="451375" cy="306300"/>
            </a:xfrm>
            <a:custGeom>
              <a:avLst/>
              <a:gdLst/>
              <a:ahLst/>
              <a:cxnLst/>
              <a:rect l="l" t="t" r="r" b="b"/>
              <a:pathLst>
                <a:path w="18055" h="12252" extrusionOk="0">
                  <a:moveTo>
                    <a:pt x="18054" y="0"/>
                  </a:moveTo>
                  <a:lnTo>
                    <a:pt x="1" y="10575"/>
                  </a:lnTo>
                  <a:lnTo>
                    <a:pt x="1" y="12251"/>
                  </a:lnTo>
                  <a:lnTo>
                    <a:pt x="18054" y="1677"/>
                  </a:lnTo>
                  <a:lnTo>
                    <a:pt x="18054" y="0"/>
                  </a:lnTo>
                  <a:close/>
                </a:path>
              </a:pathLst>
            </a:custGeom>
            <a:solidFill>
              <a:srgbClr val="4049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7"/>
            <p:cNvSpPr/>
            <p:nvPr/>
          </p:nvSpPr>
          <p:spPr>
            <a:xfrm>
              <a:off x="1461400" y="2249800"/>
              <a:ext cx="680250" cy="432025"/>
            </a:xfrm>
            <a:custGeom>
              <a:avLst/>
              <a:gdLst/>
              <a:ahLst/>
              <a:cxnLst/>
              <a:rect l="l" t="t" r="r" b="b"/>
              <a:pathLst>
                <a:path w="27210" h="17281" extrusionOk="0">
                  <a:moveTo>
                    <a:pt x="1" y="0"/>
                  </a:moveTo>
                  <a:lnTo>
                    <a:pt x="1" y="1548"/>
                  </a:lnTo>
                  <a:lnTo>
                    <a:pt x="27210" y="17280"/>
                  </a:lnTo>
                  <a:lnTo>
                    <a:pt x="27210" y="15604"/>
                  </a:lnTo>
                  <a:lnTo>
                    <a:pt x="1" y="0"/>
                  </a:lnTo>
                  <a:close/>
                </a:path>
              </a:pathLst>
            </a:custGeom>
            <a:solidFill>
              <a:srgbClr val="2D33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7"/>
            <p:cNvSpPr/>
            <p:nvPr/>
          </p:nvSpPr>
          <p:spPr>
            <a:xfrm>
              <a:off x="2660675" y="1343900"/>
              <a:ext cx="48375" cy="312725"/>
            </a:xfrm>
            <a:custGeom>
              <a:avLst/>
              <a:gdLst/>
              <a:ahLst/>
              <a:cxnLst/>
              <a:rect l="l" t="t" r="r" b="b"/>
              <a:pathLst>
                <a:path w="1935" h="12509" extrusionOk="0">
                  <a:moveTo>
                    <a:pt x="1935" y="0"/>
                  </a:moveTo>
                  <a:lnTo>
                    <a:pt x="1" y="12251"/>
                  </a:lnTo>
                  <a:lnTo>
                    <a:pt x="1935" y="12509"/>
                  </a:lnTo>
                  <a:lnTo>
                    <a:pt x="1935" y="0"/>
                  </a:ln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7"/>
            <p:cNvSpPr/>
            <p:nvPr/>
          </p:nvSpPr>
          <p:spPr>
            <a:xfrm>
              <a:off x="2090050" y="1153675"/>
              <a:ext cx="64500" cy="261175"/>
            </a:xfrm>
            <a:custGeom>
              <a:avLst/>
              <a:gdLst/>
              <a:ahLst/>
              <a:cxnLst/>
              <a:rect l="l" t="t" r="r" b="b"/>
              <a:pathLst>
                <a:path w="2580" h="10447" extrusionOk="0">
                  <a:moveTo>
                    <a:pt x="2580" y="1"/>
                  </a:moveTo>
                  <a:lnTo>
                    <a:pt x="1" y="9801"/>
                  </a:lnTo>
                  <a:lnTo>
                    <a:pt x="1419" y="10446"/>
                  </a:lnTo>
                  <a:lnTo>
                    <a:pt x="2580" y="1"/>
                  </a:ln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7"/>
            <p:cNvSpPr/>
            <p:nvPr/>
          </p:nvSpPr>
          <p:spPr>
            <a:xfrm>
              <a:off x="2164200" y="1659825"/>
              <a:ext cx="806000" cy="767300"/>
            </a:xfrm>
            <a:custGeom>
              <a:avLst/>
              <a:gdLst/>
              <a:ahLst/>
              <a:cxnLst/>
              <a:rect l="l" t="t" r="r" b="b"/>
              <a:pathLst>
                <a:path w="32240" h="30692" extrusionOk="0">
                  <a:moveTo>
                    <a:pt x="32239" y="1"/>
                  </a:moveTo>
                  <a:lnTo>
                    <a:pt x="23599" y="388"/>
                  </a:lnTo>
                  <a:lnTo>
                    <a:pt x="23083" y="6577"/>
                  </a:lnTo>
                  <a:lnTo>
                    <a:pt x="7093" y="21923"/>
                  </a:lnTo>
                  <a:lnTo>
                    <a:pt x="1806" y="22825"/>
                  </a:lnTo>
                  <a:lnTo>
                    <a:pt x="3740" y="24115"/>
                  </a:lnTo>
                  <a:lnTo>
                    <a:pt x="3096" y="24631"/>
                  </a:lnTo>
                  <a:lnTo>
                    <a:pt x="2451" y="25276"/>
                  </a:lnTo>
                  <a:lnTo>
                    <a:pt x="1806" y="26049"/>
                  </a:lnTo>
                  <a:lnTo>
                    <a:pt x="1032" y="27081"/>
                  </a:lnTo>
                  <a:lnTo>
                    <a:pt x="516" y="28113"/>
                  </a:lnTo>
                  <a:lnTo>
                    <a:pt x="130" y="29402"/>
                  </a:lnTo>
                  <a:lnTo>
                    <a:pt x="1" y="30047"/>
                  </a:lnTo>
                  <a:lnTo>
                    <a:pt x="1" y="30692"/>
                  </a:lnTo>
                  <a:lnTo>
                    <a:pt x="2193" y="30176"/>
                  </a:lnTo>
                  <a:lnTo>
                    <a:pt x="4127" y="29531"/>
                  </a:lnTo>
                  <a:lnTo>
                    <a:pt x="5804" y="28886"/>
                  </a:lnTo>
                  <a:lnTo>
                    <a:pt x="7351" y="28113"/>
                  </a:lnTo>
                  <a:lnTo>
                    <a:pt x="9414" y="26952"/>
                  </a:lnTo>
                  <a:lnTo>
                    <a:pt x="10059" y="26436"/>
                  </a:lnTo>
                  <a:lnTo>
                    <a:pt x="31336" y="10059"/>
                  </a:lnTo>
                  <a:lnTo>
                    <a:pt x="32239" y="1"/>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7"/>
            <p:cNvSpPr/>
            <p:nvPr/>
          </p:nvSpPr>
          <p:spPr>
            <a:xfrm>
              <a:off x="1467850" y="1753325"/>
              <a:ext cx="677025" cy="915600"/>
            </a:xfrm>
            <a:custGeom>
              <a:avLst/>
              <a:gdLst/>
              <a:ahLst/>
              <a:cxnLst/>
              <a:rect l="l" t="t" r="r" b="b"/>
              <a:pathLst>
                <a:path w="27081" h="36624" extrusionOk="0">
                  <a:moveTo>
                    <a:pt x="1" y="0"/>
                  </a:moveTo>
                  <a:lnTo>
                    <a:pt x="1" y="20891"/>
                  </a:lnTo>
                  <a:lnTo>
                    <a:pt x="27081" y="36623"/>
                  </a:lnTo>
                  <a:lnTo>
                    <a:pt x="27081" y="1560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7"/>
            <p:cNvSpPr/>
            <p:nvPr/>
          </p:nvSpPr>
          <p:spPr>
            <a:xfrm>
              <a:off x="2144850" y="2124075"/>
              <a:ext cx="35500" cy="544850"/>
            </a:xfrm>
            <a:custGeom>
              <a:avLst/>
              <a:gdLst/>
              <a:ahLst/>
              <a:cxnLst/>
              <a:rect l="l" t="t" r="r" b="b"/>
              <a:pathLst>
                <a:path w="1420" h="21794" extrusionOk="0">
                  <a:moveTo>
                    <a:pt x="1419" y="0"/>
                  </a:moveTo>
                  <a:lnTo>
                    <a:pt x="1" y="774"/>
                  </a:lnTo>
                  <a:lnTo>
                    <a:pt x="1" y="21793"/>
                  </a:lnTo>
                  <a:lnTo>
                    <a:pt x="1419" y="20891"/>
                  </a:lnTo>
                  <a:lnTo>
                    <a:pt x="1419" y="0"/>
                  </a:lnTo>
                  <a:close/>
                </a:path>
              </a:pathLst>
            </a:custGeom>
            <a:solidFill>
              <a:srgbClr val="4049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7"/>
            <p:cNvSpPr/>
            <p:nvPr/>
          </p:nvSpPr>
          <p:spPr>
            <a:xfrm>
              <a:off x="1467850" y="1733975"/>
              <a:ext cx="712500" cy="409450"/>
            </a:xfrm>
            <a:custGeom>
              <a:avLst/>
              <a:gdLst/>
              <a:ahLst/>
              <a:cxnLst/>
              <a:rect l="l" t="t" r="r" b="b"/>
              <a:pathLst>
                <a:path w="28500" h="16378" extrusionOk="0">
                  <a:moveTo>
                    <a:pt x="1419" y="1"/>
                  </a:moveTo>
                  <a:lnTo>
                    <a:pt x="1" y="774"/>
                  </a:lnTo>
                  <a:lnTo>
                    <a:pt x="27081" y="16378"/>
                  </a:lnTo>
                  <a:lnTo>
                    <a:pt x="28499" y="15604"/>
                  </a:lnTo>
                  <a:lnTo>
                    <a:pt x="1419" y="1"/>
                  </a:lnTo>
                  <a:close/>
                </a:path>
              </a:pathLst>
            </a:custGeom>
            <a:solidFill>
              <a:srgbClr val="5C6A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7"/>
            <p:cNvSpPr/>
            <p:nvPr/>
          </p:nvSpPr>
          <p:spPr>
            <a:xfrm>
              <a:off x="3460200" y="915125"/>
              <a:ext cx="12900" cy="25800"/>
            </a:xfrm>
            <a:custGeom>
              <a:avLst/>
              <a:gdLst/>
              <a:ahLst/>
              <a:cxnLst/>
              <a:rect l="l" t="t" r="r" b="b"/>
              <a:pathLst>
                <a:path w="516" h="1032" extrusionOk="0">
                  <a:moveTo>
                    <a:pt x="258" y="0"/>
                  </a:moveTo>
                  <a:lnTo>
                    <a:pt x="0" y="129"/>
                  </a:lnTo>
                  <a:lnTo>
                    <a:pt x="0" y="258"/>
                  </a:lnTo>
                  <a:lnTo>
                    <a:pt x="0" y="774"/>
                  </a:lnTo>
                  <a:lnTo>
                    <a:pt x="0" y="1032"/>
                  </a:lnTo>
                  <a:lnTo>
                    <a:pt x="387" y="1032"/>
                  </a:lnTo>
                  <a:lnTo>
                    <a:pt x="516" y="774"/>
                  </a:lnTo>
                  <a:lnTo>
                    <a:pt x="516" y="258"/>
                  </a:lnTo>
                  <a:lnTo>
                    <a:pt x="387" y="129"/>
                  </a:lnTo>
                  <a:lnTo>
                    <a:pt x="258" y="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7"/>
            <p:cNvSpPr/>
            <p:nvPr/>
          </p:nvSpPr>
          <p:spPr>
            <a:xfrm>
              <a:off x="3460200" y="953800"/>
              <a:ext cx="12900" cy="709275"/>
            </a:xfrm>
            <a:custGeom>
              <a:avLst/>
              <a:gdLst/>
              <a:ahLst/>
              <a:cxnLst/>
              <a:rect l="l" t="t" r="r" b="b"/>
              <a:pathLst>
                <a:path w="516" h="28371" extrusionOk="0">
                  <a:moveTo>
                    <a:pt x="258" y="1"/>
                  </a:moveTo>
                  <a:lnTo>
                    <a:pt x="0" y="130"/>
                  </a:lnTo>
                  <a:lnTo>
                    <a:pt x="0" y="259"/>
                  </a:lnTo>
                  <a:lnTo>
                    <a:pt x="0" y="1290"/>
                  </a:lnTo>
                  <a:lnTo>
                    <a:pt x="0" y="1548"/>
                  </a:lnTo>
                  <a:lnTo>
                    <a:pt x="387" y="1548"/>
                  </a:lnTo>
                  <a:lnTo>
                    <a:pt x="516" y="1290"/>
                  </a:lnTo>
                  <a:lnTo>
                    <a:pt x="516" y="259"/>
                  </a:lnTo>
                  <a:lnTo>
                    <a:pt x="387" y="130"/>
                  </a:lnTo>
                  <a:lnTo>
                    <a:pt x="258" y="1"/>
                  </a:lnTo>
                  <a:close/>
                  <a:moveTo>
                    <a:pt x="258" y="2064"/>
                  </a:moveTo>
                  <a:lnTo>
                    <a:pt x="0" y="2193"/>
                  </a:lnTo>
                  <a:lnTo>
                    <a:pt x="0" y="2322"/>
                  </a:lnTo>
                  <a:lnTo>
                    <a:pt x="0" y="3354"/>
                  </a:lnTo>
                  <a:lnTo>
                    <a:pt x="0" y="3611"/>
                  </a:lnTo>
                  <a:lnTo>
                    <a:pt x="387" y="3611"/>
                  </a:lnTo>
                  <a:lnTo>
                    <a:pt x="516" y="3354"/>
                  </a:lnTo>
                  <a:lnTo>
                    <a:pt x="516" y="2322"/>
                  </a:lnTo>
                  <a:lnTo>
                    <a:pt x="387" y="2193"/>
                  </a:lnTo>
                  <a:lnTo>
                    <a:pt x="258" y="2064"/>
                  </a:lnTo>
                  <a:close/>
                  <a:moveTo>
                    <a:pt x="258" y="4127"/>
                  </a:moveTo>
                  <a:lnTo>
                    <a:pt x="0" y="4256"/>
                  </a:lnTo>
                  <a:lnTo>
                    <a:pt x="0" y="4385"/>
                  </a:lnTo>
                  <a:lnTo>
                    <a:pt x="0" y="5417"/>
                  </a:lnTo>
                  <a:lnTo>
                    <a:pt x="0" y="5675"/>
                  </a:lnTo>
                  <a:lnTo>
                    <a:pt x="387" y="5675"/>
                  </a:lnTo>
                  <a:lnTo>
                    <a:pt x="516" y="5417"/>
                  </a:lnTo>
                  <a:lnTo>
                    <a:pt x="516" y="4385"/>
                  </a:lnTo>
                  <a:lnTo>
                    <a:pt x="387" y="4256"/>
                  </a:lnTo>
                  <a:lnTo>
                    <a:pt x="258" y="4127"/>
                  </a:lnTo>
                  <a:close/>
                  <a:moveTo>
                    <a:pt x="258" y="6191"/>
                  </a:moveTo>
                  <a:lnTo>
                    <a:pt x="0" y="6319"/>
                  </a:lnTo>
                  <a:lnTo>
                    <a:pt x="0" y="6448"/>
                  </a:lnTo>
                  <a:lnTo>
                    <a:pt x="0" y="7480"/>
                  </a:lnTo>
                  <a:lnTo>
                    <a:pt x="0" y="7738"/>
                  </a:lnTo>
                  <a:lnTo>
                    <a:pt x="387" y="7738"/>
                  </a:lnTo>
                  <a:lnTo>
                    <a:pt x="516" y="7480"/>
                  </a:lnTo>
                  <a:lnTo>
                    <a:pt x="516" y="6448"/>
                  </a:lnTo>
                  <a:lnTo>
                    <a:pt x="387" y="6319"/>
                  </a:lnTo>
                  <a:lnTo>
                    <a:pt x="258" y="6191"/>
                  </a:lnTo>
                  <a:close/>
                  <a:moveTo>
                    <a:pt x="258" y="8254"/>
                  </a:moveTo>
                  <a:lnTo>
                    <a:pt x="0" y="8383"/>
                  </a:lnTo>
                  <a:lnTo>
                    <a:pt x="0" y="8512"/>
                  </a:lnTo>
                  <a:lnTo>
                    <a:pt x="0" y="9543"/>
                  </a:lnTo>
                  <a:lnTo>
                    <a:pt x="0" y="9801"/>
                  </a:lnTo>
                  <a:lnTo>
                    <a:pt x="387" y="9801"/>
                  </a:lnTo>
                  <a:lnTo>
                    <a:pt x="516" y="9543"/>
                  </a:lnTo>
                  <a:lnTo>
                    <a:pt x="516" y="8512"/>
                  </a:lnTo>
                  <a:lnTo>
                    <a:pt x="387" y="8383"/>
                  </a:lnTo>
                  <a:lnTo>
                    <a:pt x="258" y="8254"/>
                  </a:lnTo>
                  <a:close/>
                  <a:moveTo>
                    <a:pt x="258" y="10317"/>
                  </a:moveTo>
                  <a:lnTo>
                    <a:pt x="0" y="10446"/>
                  </a:lnTo>
                  <a:lnTo>
                    <a:pt x="0" y="10575"/>
                  </a:lnTo>
                  <a:lnTo>
                    <a:pt x="0" y="11607"/>
                  </a:lnTo>
                  <a:lnTo>
                    <a:pt x="0" y="11736"/>
                  </a:lnTo>
                  <a:lnTo>
                    <a:pt x="258" y="11865"/>
                  </a:lnTo>
                  <a:lnTo>
                    <a:pt x="387" y="11736"/>
                  </a:lnTo>
                  <a:lnTo>
                    <a:pt x="516" y="11607"/>
                  </a:lnTo>
                  <a:lnTo>
                    <a:pt x="516" y="10575"/>
                  </a:lnTo>
                  <a:lnTo>
                    <a:pt x="387" y="10446"/>
                  </a:lnTo>
                  <a:lnTo>
                    <a:pt x="258" y="10317"/>
                  </a:lnTo>
                  <a:close/>
                  <a:moveTo>
                    <a:pt x="258" y="12380"/>
                  </a:moveTo>
                  <a:lnTo>
                    <a:pt x="0" y="12509"/>
                  </a:lnTo>
                  <a:lnTo>
                    <a:pt x="0" y="12638"/>
                  </a:lnTo>
                  <a:lnTo>
                    <a:pt x="0" y="13670"/>
                  </a:lnTo>
                  <a:lnTo>
                    <a:pt x="0" y="13799"/>
                  </a:lnTo>
                  <a:lnTo>
                    <a:pt x="258" y="13928"/>
                  </a:lnTo>
                  <a:lnTo>
                    <a:pt x="387" y="13799"/>
                  </a:lnTo>
                  <a:lnTo>
                    <a:pt x="516" y="13670"/>
                  </a:lnTo>
                  <a:lnTo>
                    <a:pt x="516" y="12638"/>
                  </a:lnTo>
                  <a:lnTo>
                    <a:pt x="387" y="12509"/>
                  </a:lnTo>
                  <a:lnTo>
                    <a:pt x="258" y="12380"/>
                  </a:lnTo>
                  <a:close/>
                  <a:moveTo>
                    <a:pt x="258" y="14444"/>
                  </a:moveTo>
                  <a:lnTo>
                    <a:pt x="0" y="14573"/>
                  </a:lnTo>
                  <a:lnTo>
                    <a:pt x="0" y="14701"/>
                  </a:lnTo>
                  <a:lnTo>
                    <a:pt x="0" y="15733"/>
                  </a:lnTo>
                  <a:lnTo>
                    <a:pt x="0" y="15862"/>
                  </a:lnTo>
                  <a:lnTo>
                    <a:pt x="258" y="15991"/>
                  </a:lnTo>
                  <a:lnTo>
                    <a:pt x="387" y="15862"/>
                  </a:lnTo>
                  <a:lnTo>
                    <a:pt x="516" y="15733"/>
                  </a:lnTo>
                  <a:lnTo>
                    <a:pt x="516" y="14701"/>
                  </a:lnTo>
                  <a:lnTo>
                    <a:pt x="387" y="14573"/>
                  </a:lnTo>
                  <a:lnTo>
                    <a:pt x="258" y="14444"/>
                  </a:lnTo>
                  <a:close/>
                  <a:moveTo>
                    <a:pt x="258" y="16507"/>
                  </a:moveTo>
                  <a:lnTo>
                    <a:pt x="0" y="16636"/>
                  </a:lnTo>
                  <a:lnTo>
                    <a:pt x="0" y="16765"/>
                  </a:lnTo>
                  <a:lnTo>
                    <a:pt x="0" y="17796"/>
                  </a:lnTo>
                  <a:lnTo>
                    <a:pt x="0" y="17925"/>
                  </a:lnTo>
                  <a:lnTo>
                    <a:pt x="258" y="18054"/>
                  </a:lnTo>
                  <a:lnTo>
                    <a:pt x="387" y="17925"/>
                  </a:lnTo>
                  <a:lnTo>
                    <a:pt x="516" y="17796"/>
                  </a:lnTo>
                  <a:lnTo>
                    <a:pt x="516" y="16765"/>
                  </a:lnTo>
                  <a:lnTo>
                    <a:pt x="387" y="16636"/>
                  </a:lnTo>
                  <a:lnTo>
                    <a:pt x="258" y="16507"/>
                  </a:lnTo>
                  <a:close/>
                  <a:moveTo>
                    <a:pt x="258" y="18570"/>
                  </a:moveTo>
                  <a:lnTo>
                    <a:pt x="0" y="18699"/>
                  </a:lnTo>
                  <a:lnTo>
                    <a:pt x="0" y="18828"/>
                  </a:lnTo>
                  <a:lnTo>
                    <a:pt x="0" y="19860"/>
                  </a:lnTo>
                  <a:lnTo>
                    <a:pt x="0" y="19989"/>
                  </a:lnTo>
                  <a:lnTo>
                    <a:pt x="258" y="20118"/>
                  </a:lnTo>
                  <a:lnTo>
                    <a:pt x="387" y="19989"/>
                  </a:lnTo>
                  <a:lnTo>
                    <a:pt x="516" y="19860"/>
                  </a:lnTo>
                  <a:lnTo>
                    <a:pt x="516" y="18828"/>
                  </a:lnTo>
                  <a:lnTo>
                    <a:pt x="387" y="18699"/>
                  </a:lnTo>
                  <a:lnTo>
                    <a:pt x="258" y="18570"/>
                  </a:lnTo>
                  <a:close/>
                  <a:moveTo>
                    <a:pt x="0" y="20633"/>
                  </a:moveTo>
                  <a:lnTo>
                    <a:pt x="0" y="20891"/>
                  </a:lnTo>
                  <a:lnTo>
                    <a:pt x="0" y="21923"/>
                  </a:lnTo>
                  <a:lnTo>
                    <a:pt x="0" y="22052"/>
                  </a:lnTo>
                  <a:lnTo>
                    <a:pt x="258" y="22181"/>
                  </a:lnTo>
                  <a:lnTo>
                    <a:pt x="387" y="22052"/>
                  </a:lnTo>
                  <a:lnTo>
                    <a:pt x="516" y="21923"/>
                  </a:lnTo>
                  <a:lnTo>
                    <a:pt x="516" y="20891"/>
                  </a:lnTo>
                  <a:lnTo>
                    <a:pt x="387" y="20633"/>
                  </a:lnTo>
                  <a:close/>
                  <a:moveTo>
                    <a:pt x="0" y="22697"/>
                  </a:moveTo>
                  <a:lnTo>
                    <a:pt x="0" y="22955"/>
                  </a:lnTo>
                  <a:lnTo>
                    <a:pt x="0" y="23986"/>
                  </a:lnTo>
                  <a:lnTo>
                    <a:pt x="0" y="24115"/>
                  </a:lnTo>
                  <a:lnTo>
                    <a:pt x="258" y="24244"/>
                  </a:lnTo>
                  <a:lnTo>
                    <a:pt x="387" y="24115"/>
                  </a:lnTo>
                  <a:lnTo>
                    <a:pt x="516" y="23986"/>
                  </a:lnTo>
                  <a:lnTo>
                    <a:pt x="516" y="22955"/>
                  </a:lnTo>
                  <a:lnTo>
                    <a:pt x="387" y="22697"/>
                  </a:lnTo>
                  <a:close/>
                  <a:moveTo>
                    <a:pt x="0" y="24760"/>
                  </a:moveTo>
                  <a:lnTo>
                    <a:pt x="0" y="25018"/>
                  </a:lnTo>
                  <a:lnTo>
                    <a:pt x="0" y="26049"/>
                  </a:lnTo>
                  <a:lnTo>
                    <a:pt x="0" y="26178"/>
                  </a:lnTo>
                  <a:lnTo>
                    <a:pt x="258" y="26307"/>
                  </a:lnTo>
                  <a:lnTo>
                    <a:pt x="387" y="26178"/>
                  </a:lnTo>
                  <a:lnTo>
                    <a:pt x="516" y="26049"/>
                  </a:lnTo>
                  <a:lnTo>
                    <a:pt x="516" y="25018"/>
                  </a:lnTo>
                  <a:lnTo>
                    <a:pt x="387" y="24760"/>
                  </a:lnTo>
                  <a:close/>
                  <a:moveTo>
                    <a:pt x="0" y="26823"/>
                  </a:moveTo>
                  <a:lnTo>
                    <a:pt x="0" y="27081"/>
                  </a:lnTo>
                  <a:lnTo>
                    <a:pt x="0" y="28113"/>
                  </a:lnTo>
                  <a:lnTo>
                    <a:pt x="0" y="28242"/>
                  </a:lnTo>
                  <a:lnTo>
                    <a:pt x="258" y="28371"/>
                  </a:lnTo>
                  <a:lnTo>
                    <a:pt x="387" y="28242"/>
                  </a:lnTo>
                  <a:lnTo>
                    <a:pt x="516" y="28113"/>
                  </a:lnTo>
                  <a:lnTo>
                    <a:pt x="516" y="27081"/>
                  </a:lnTo>
                  <a:lnTo>
                    <a:pt x="387" y="26823"/>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7"/>
            <p:cNvSpPr/>
            <p:nvPr/>
          </p:nvSpPr>
          <p:spPr>
            <a:xfrm>
              <a:off x="3447300" y="1675950"/>
              <a:ext cx="25800" cy="32250"/>
            </a:xfrm>
            <a:custGeom>
              <a:avLst/>
              <a:gdLst/>
              <a:ahLst/>
              <a:cxnLst/>
              <a:rect l="l" t="t" r="r" b="b"/>
              <a:pathLst>
                <a:path w="1032" h="1290" extrusionOk="0">
                  <a:moveTo>
                    <a:pt x="516" y="0"/>
                  </a:moveTo>
                  <a:lnTo>
                    <a:pt x="516" y="258"/>
                  </a:lnTo>
                  <a:lnTo>
                    <a:pt x="516" y="645"/>
                  </a:lnTo>
                  <a:lnTo>
                    <a:pt x="129" y="774"/>
                  </a:lnTo>
                  <a:lnTo>
                    <a:pt x="0" y="1032"/>
                  </a:lnTo>
                  <a:lnTo>
                    <a:pt x="129" y="1161"/>
                  </a:lnTo>
                  <a:lnTo>
                    <a:pt x="258" y="1290"/>
                  </a:lnTo>
                  <a:lnTo>
                    <a:pt x="387" y="1290"/>
                  </a:lnTo>
                  <a:lnTo>
                    <a:pt x="903" y="903"/>
                  </a:lnTo>
                  <a:lnTo>
                    <a:pt x="1032" y="774"/>
                  </a:lnTo>
                  <a:lnTo>
                    <a:pt x="1032" y="258"/>
                  </a:lnTo>
                  <a:lnTo>
                    <a:pt x="903" y="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7"/>
            <p:cNvSpPr/>
            <p:nvPr/>
          </p:nvSpPr>
          <p:spPr>
            <a:xfrm>
              <a:off x="3121675" y="1708175"/>
              <a:ext cx="319200" cy="212800"/>
            </a:xfrm>
            <a:custGeom>
              <a:avLst/>
              <a:gdLst/>
              <a:ahLst/>
              <a:cxnLst/>
              <a:rect l="l" t="t" r="r" b="b"/>
              <a:pathLst>
                <a:path w="12768" h="8512" extrusionOk="0">
                  <a:moveTo>
                    <a:pt x="12380" y="1"/>
                  </a:moveTo>
                  <a:lnTo>
                    <a:pt x="11607" y="646"/>
                  </a:lnTo>
                  <a:lnTo>
                    <a:pt x="11478" y="775"/>
                  </a:lnTo>
                  <a:lnTo>
                    <a:pt x="11478" y="904"/>
                  </a:lnTo>
                  <a:lnTo>
                    <a:pt x="11736" y="1033"/>
                  </a:lnTo>
                  <a:lnTo>
                    <a:pt x="11865" y="1033"/>
                  </a:lnTo>
                  <a:lnTo>
                    <a:pt x="12638" y="517"/>
                  </a:lnTo>
                  <a:lnTo>
                    <a:pt x="12767" y="259"/>
                  </a:lnTo>
                  <a:lnTo>
                    <a:pt x="12767" y="130"/>
                  </a:lnTo>
                  <a:lnTo>
                    <a:pt x="12509" y="1"/>
                  </a:lnTo>
                  <a:close/>
                  <a:moveTo>
                    <a:pt x="10962" y="1033"/>
                  </a:moveTo>
                  <a:lnTo>
                    <a:pt x="10704" y="1162"/>
                  </a:lnTo>
                  <a:lnTo>
                    <a:pt x="9930" y="1677"/>
                  </a:lnTo>
                  <a:lnTo>
                    <a:pt x="9801" y="1806"/>
                  </a:lnTo>
                  <a:lnTo>
                    <a:pt x="9801" y="2064"/>
                  </a:lnTo>
                  <a:lnTo>
                    <a:pt x="10188" y="2064"/>
                  </a:lnTo>
                  <a:lnTo>
                    <a:pt x="10962" y="1548"/>
                  </a:lnTo>
                  <a:lnTo>
                    <a:pt x="11091" y="1419"/>
                  </a:lnTo>
                  <a:lnTo>
                    <a:pt x="11091" y="1162"/>
                  </a:lnTo>
                  <a:lnTo>
                    <a:pt x="10962" y="1033"/>
                  </a:lnTo>
                  <a:close/>
                  <a:moveTo>
                    <a:pt x="9157" y="2193"/>
                  </a:moveTo>
                  <a:lnTo>
                    <a:pt x="8254" y="2709"/>
                  </a:lnTo>
                  <a:lnTo>
                    <a:pt x="8125" y="2838"/>
                  </a:lnTo>
                  <a:lnTo>
                    <a:pt x="8254" y="3096"/>
                  </a:lnTo>
                  <a:lnTo>
                    <a:pt x="8383" y="3225"/>
                  </a:lnTo>
                  <a:lnTo>
                    <a:pt x="8512" y="3096"/>
                  </a:lnTo>
                  <a:lnTo>
                    <a:pt x="9415" y="2580"/>
                  </a:lnTo>
                  <a:lnTo>
                    <a:pt x="9543" y="2451"/>
                  </a:lnTo>
                  <a:lnTo>
                    <a:pt x="9415" y="2193"/>
                  </a:lnTo>
                  <a:close/>
                  <a:moveTo>
                    <a:pt x="7480" y="3225"/>
                  </a:moveTo>
                  <a:lnTo>
                    <a:pt x="6706" y="3741"/>
                  </a:lnTo>
                  <a:lnTo>
                    <a:pt x="6578" y="3999"/>
                  </a:lnTo>
                  <a:lnTo>
                    <a:pt x="6578" y="4127"/>
                  </a:lnTo>
                  <a:lnTo>
                    <a:pt x="6835" y="4256"/>
                  </a:lnTo>
                  <a:lnTo>
                    <a:pt x="6964" y="4256"/>
                  </a:lnTo>
                  <a:lnTo>
                    <a:pt x="7738" y="3612"/>
                  </a:lnTo>
                  <a:lnTo>
                    <a:pt x="7867" y="3483"/>
                  </a:lnTo>
                  <a:lnTo>
                    <a:pt x="7867" y="3354"/>
                  </a:lnTo>
                  <a:lnTo>
                    <a:pt x="7609" y="3225"/>
                  </a:lnTo>
                  <a:close/>
                  <a:moveTo>
                    <a:pt x="5804" y="4256"/>
                  </a:moveTo>
                  <a:lnTo>
                    <a:pt x="5030" y="4901"/>
                  </a:lnTo>
                  <a:lnTo>
                    <a:pt x="4901" y="5030"/>
                  </a:lnTo>
                  <a:lnTo>
                    <a:pt x="4901" y="5159"/>
                  </a:lnTo>
                  <a:lnTo>
                    <a:pt x="5159" y="5288"/>
                  </a:lnTo>
                  <a:lnTo>
                    <a:pt x="5288" y="5288"/>
                  </a:lnTo>
                  <a:lnTo>
                    <a:pt x="6062" y="4772"/>
                  </a:lnTo>
                  <a:lnTo>
                    <a:pt x="6191" y="4514"/>
                  </a:lnTo>
                  <a:lnTo>
                    <a:pt x="6191" y="4385"/>
                  </a:lnTo>
                  <a:lnTo>
                    <a:pt x="6062" y="4256"/>
                  </a:lnTo>
                  <a:close/>
                  <a:moveTo>
                    <a:pt x="4385" y="5288"/>
                  </a:moveTo>
                  <a:lnTo>
                    <a:pt x="4256" y="5417"/>
                  </a:lnTo>
                  <a:lnTo>
                    <a:pt x="3354" y="5933"/>
                  </a:lnTo>
                  <a:lnTo>
                    <a:pt x="3225" y="6062"/>
                  </a:lnTo>
                  <a:lnTo>
                    <a:pt x="3354" y="6320"/>
                  </a:lnTo>
                  <a:lnTo>
                    <a:pt x="3612" y="6320"/>
                  </a:lnTo>
                  <a:lnTo>
                    <a:pt x="4514" y="5804"/>
                  </a:lnTo>
                  <a:lnTo>
                    <a:pt x="4643" y="5675"/>
                  </a:lnTo>
                  <a:lnTo>
                    <a:pt x="4514" y="5417"/>
                  </a:lnTo>
                  <a:lnTo>
                    <a:pt x="4385" y="5288"/>
                  </a:lnTo>
                  <a:close/>
                  <a:moveTo>
                    <a:pt x="2580" y="6449"/>
                  </a:moveTo>
                  <a:lnTo>
                    <a:pt x="1806" y="6964"/>
                  </a:lnTo>
                  <a:lnTo>
                    <a:pt x="1677" y="7093"/>
                  </a:lnTo>
                  <a:lnTo>
                    <a:pt x="1677" y="7351"/>
                  </a:lnTo>
                  <a:lnTo>
                    <a:pt x="1935" y="7480"/>
                  </a:lnTo>
                  <a:lnTo>
                    <a:pt x="2064" y="7351"/>
                  </a:lnTo>
                  <a:lnTo>
                    <a:pt x="2838" y="6836"/>
                  </a:lnTo>
                  <a:lnTo>
                    <a:pt x="2967" y="6707"/>
                  </a:lnTo>
                  <a:lnTo>
                    <a:pt x="2967" y="6449"/>
                  </a:lnTo>
                  <a:close/>
                  <a:moveTo>
                    <a:pt x="904" y="7480"/>
                  </a:moveTo>
                  <a:lnTo>
                    <a:pt x="130" y="7996"/>
                  </a:lnTo>
                  <a:lnTo>
                    <a:pt x="1" y="8254"/>
                  </a:lnTo>
                  <a:lnTo>
                    <a:pt x="1" y="8383"/>
                  </a:lnTo>
                  <a:lnTo>
                    <a:pt x="259" y="8512"/>
                  </a:lnTo>
                  <a:lnTo>
                    <a:pt x="388" y="8512"/>
                  </a:lnTo>
                  <a:lnTo>
                    <a:pt x="1161" y="7867"/>
                  </a:lnTo>
                  <a:lnTo>
                    <a:pt x="1290" y="7738"/>
                  </a:lnTo>
                  <a:lnTo>
                    <a:pt x="1290" y="7609"/>
                  </a:lnTo>
                  <a:lnTo>
                    <a:pt x="1161" y="748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7"/>
            <p:cNvSpPr/>
            <p:nvPr/>
          </p:nvSpPr>
          <p:spPr>
            <a:xfrm>
              <a:off x="3089450" y="1920950"/>
              <a:ext cx="25800" cy="19375"/>
            </a:xfrm>
            <a:custGeom>
              <a:avLst/>
              <a:gdLst/>
              <a:ahLst/>
              <a:cxnLst/>
              <a:rect l="l" t="t" r="r" b="b"/>
              <a:pathLst>
                <a:path w="1032" h="775" extrusionOk="0">
                  <a:moveTo>
                    <a:pt x="645" y="1"/>
                  </a:moveTo>
                  <a:lnTo>
                    <a:pt x="129" y="388"/>
                  </a:lnTo>
                  <a:lnTo>
                    <a:pt x="0" y="517"/>
                  </a:lnTo>
                  <a:lnTo>
                    <a:pt x="129" y="646"/>
                  </a:lnTo>
                  <a:lnTo>
                    <a:pt x="258" y="775"/>
                  </a:lnTo>
                  <a:lnTo>
                    <a:pt x="387" y="775"/>
                  </a:lnTo>
                  <a:lnTo>
                    <a:pt x="903" y="517"/>
                  </a:lnTo>
                  <a:lnTo>
                    <a:pt x="1032" y="259"/>
                  </a:lnTo>
                  <a:lnTo>
                    <a:pt x="903" y="130"/>
                  </a:lnTo>
                  <a:lnTo>
                    <a:pt x="774"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7"/>
            <p:cNvSpPr/>
            <p:nvPr/>
          </p:nvSpPr>
          <p:spPr>
            <a:xfrm>
              <a:off x="3405375" y="2656000"/>
              <a:ext cx="22600" cy="19375"/>
            </a:xfrm>
            <a:custGeom>
              <a:avLst/>
              <a:gdLst/>
              <a:ahLst/>
              <a:cxnLst/>
              <a:rect l="l" t="t" r="r" b="b"/>
              <a:pathLst>
                <a:path w="904" h="775" extrusionOk="0">
                  <a:moveTo>
                    <a:pt x="775" y="0"/>
                  </a:moveTo>
                  <a:lnTo>
                    <a:pt x="517" y="129"/>
                  </a:lnTo>
                  <a:lnTo>
                    <a:pt x="130" y="387"/>
                  </a:lnTo>
                  <a:lnTo>
                    <a:pt x="1" y="516"/>
                  </a:lnTo>
                  <a:lnTo>
                    <a:pt x="1" y="645"/>
                  </a:lnTo>
                  <a:lnTo>
                    <a:pt x="259" y="774"/>
                  </a:lnTo>
                  <a:lnTo>
                    <a:pt x="388" y="774"/>
                  </a:lnTo>
                  <a:lnTo>
                    <a:pt x="775" y="516"/>
                  </a:lnTo>
                  <a:lnTo>
                    <a:pt x="903" y="387"/>
                  </a:lnTo>
                  <a:lnTo>
                    <a:pt x="903" y="129"/>
                  </a:lnTo>
                  <a:lnTo>
                    <a:pt x="775" y="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7"/>
            <p:cNvSpPr/>
            <p:nvPr/>
          </p:nvSpPr>
          <p:spPr>
            <a:xfrm>
              <a:off x="3141025" y="2678575"/>
              <a:ext cx="254700" cy="161200"/>
            </a:xfrm>
            <a:custGeom>
              <a:avLst/>
              <a:gdLst/>
              <a:ahLst/>
              <a:cxnLst/>
              <a:rect l="l" t="t" r="r" b="b"/>
              <a:pathLst>
                <a:path w="10188" h="6448" extrusionOk="0">
                  <a:moveTo>
                    <a:pt x="9801" y="0"/>
                  </a:moveTo>
                  <a:lnTo>
                    <a:pt x="8898" y="516"/>
                  </a:lnTo>
                  <a:lnTo>
                    <a:pt x="8769" y="645"/>
                  </a:lnTo>
                  <a:lnTo>
                    <a:pt x="8898" y="903"/>
                  </a:lnTo>
                  <a:lnTo>
                    <a:pt x="9027" y="1032"/>
                  </a:lnTo>
                  <a:lnTo>
                    <a:pt x="9156" y="1032"/>
                  </a:lnTo>
                  <a:lnTo>
                    <a:pt x="10059" y="387"/>
                  </a:lnTo>
                  <a:lnTo>
                    <a:pt x="10188" y="258"/>
                  </a:lnTo>
                  <a:lnTo>
                    <a:pt x="10188" y="129"/>
                  </a:lnTo>
                  <a:lnTo>
                    <a:pt x="10059" y="0"/>
                  </a:lnTo>
                  <a:close/>
                  <a:moveTo>
                    <a:pt x="7996" y="1032"/>
                  </a:moveTo>
                  <a:lnTo>
                    <a:pt x="7222" y="1548"/>
                  </a:lnTo>
                  <a:lnTo>
                    <a:pt x="7093" y="1805"/>
                  </a:lnTo>
                  <a:lnTo>
                    <a:pt x="7093" y="1934"/>
                  </a:lnTo>
                  <a:lnTo>
                    <a:pt x="7351" y="2063"/>
                  </a:lnTo>
                  <a:lnTo>
                    <a:pt x="7480" y="2063"/>
                  </a:lnTo>
                  <a:lnTo>
                    <a:pt x="8383" y="1548"/>
                  </a:lnTo>
                  <a:lnTo>
                    <a:pt x="8383" y="1290"/>
                  </a:lnTo>
                  <a:lnTo>
                    <a:pt x="8383" y="1161"/>
                  </a:lnTo>
                  <a:lnTo>
                    <a:pt x="8254" y="1032"/>
                  </a:lnTo>
                  <a:close/>
                  <a:moveTo>
                    <a:pt x="6448" y="2063"/>
                  </a:moveTo>
                  <a:lnTo>
                    <a:pt x="6319" y="2192"/>
                  </a:lnTo>
                  <a:lnTo>
                    <a:pt x="5417" y="2708"/>
                  </a:lnTo>
                  <a:lnTo>
                    <a:pt x="5288" y="2837"/>
                  </a:lnTo>
                  <a:lnTo>
                    <a:pt x="5288" y="3095"/>
                  </a:lnTo>
                  <a:lnTo>
                    <a:pt x="5546" y="3224"/>
                  </a:lnTo>
                  <a:lnTo>
                    <a:pt x="5675" y="3095"/>
                  </a:lnTo>
                  <a:lnTo>
                    <a:pt x="6577" y="2579"/>
                  </a:lnTo>
                  <a:lnTo>
                    <a:pt x="6706" y="2450"/>
                  </a:lnTo>
                  <a:lnTo>
                    <a:pt x="6706" y="2192"/>
                  </a:lnTo>
                  <a:lnTo>
                    <a:pt x="6448" y="2063"/>
                  </a:lnTo>
                  <a:close/>
                  <a:moveTo>
                    <a:pt x="4514" y="3224"/>
                  </a:moveTo>
                  <a:lnTo>
                    <a:pt x="3611" y="3740"/>
                  </a:lnTo>
                  <a:lnTo>
                    <a:pt x="3482" y="3869"/>
                  </a:lnTo>
                  <a:lnTo>
                    <a:pt x="3611" y="4127"/>
                  </a:lnTo>
                  <a:lnTo>
                    <a:pt x="3740" y="4256"/>
                  </a:lnTo>
                  <a:lnTo>
                    <a:pt x="3869" y="4256"/>
                  </a:lnTo>
                  <a:lnTo>
                    <a:pt x="4772" y="3611"/>
                  </a:lnTo>
                  <a:lnTo>
                    <a:pt x="4901" y="3482"/>
                  </a:lnTo>
                  <a:lnTo>
                    <a:pt x="4901" y="3353"/>
                  </a:lnTo>
                  <a:lnTo>
                    <a:pt x="4772" y="3224"/>
                  </a:lnTo>
                  <a:close/>
                  <a:moveTo>
                    <a:pt x="2709" y="4256"/>
                  </a:moveTo>
                  <a:lnTo>
                    <a:pt x="1935" y="4900"/>
                  </a:lnTo>
                  <a:lnTo>
                    <a:pt x="1806" y="5029"/>
                  </a:lnTo>
                  <a:lnTo>
                    <a:pt x="1806" y="5158"/>
                  </a:lnTo>
                  <a:lnTo>
                    <a:pt x="2064" y="5287"/>
                  </a:lnTo>
                  <a:lnTo>
                    <a:pt x="2193" y="5287"/>
                  </a:lnTo>
                  <a:lnTo>
                    <a:pt x="2967" y="4771"/>
                  </a:lnTo>
                  <a:lnTo>
                    <a:pt x="3095" y="4642"/>
                  </a:lnTo>
                  <a:lnTo>
                    <a:pt x="3095" y="4384"/>
                  </a:lnTo>
                  <a:lnTo>
                    <a:pt x="2967" y="4256"/>
                  </a:lnTo>
                  <a:close/>
                  <a:moveTo>
                    <a:pt x="1032" y="5416"/>
                  </a:moveTo>
                  <a:lnTo>
                    <a:pt x="130" y="5932"/>
                  </a:lnTo>
                  <a:lnTo>
                    <a:pt x="1" y="6061"/>
                  </a:lnTo>
                  <a:lnTo>
                    <a:pt x="1" y="6319"/>
                  </a:lnTo>
                  <a:lnTo>
                    <a:pt x="259" y="6448"/>
                  </a:lnTo>
                  <a:lnTo>
                    <a:pt x="387" y="6319"/>
                  </a:lnTo>
                  <a:lnTo>
                    <a:pt x="1290" y="5803"/>
                  </a:lnTo>
                  <a:lnTo>
                    <a:pt x="1419" y="5674"/>
                  </a:lnTo>
                  <a:lnTo>
                    <a:pt x="1290" y="5416"/>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a:off x="3108800" y="2839750"/>
              <a:ext cx="22575" cy="25825"/>
            </a:xfrm>
            <a:custGeom>
              <a:avLst/>
              <a:gdLst/>
              <a:ahLst/>
              <a:cxnLst/>
              <a:rect l="l" t="t" r="r" b="b"/>
              <a:pathLst>
                <a:path w="903" h="1033" extrusionOk="0">
                  <a:moveTo>
                    <a:pt x="516" y="1"/>
                  </a:moveTo>
                  <a:lnTo>
                    <a:pt x="129" y="259"/>
                  </a:lnTo>
                  <a:lnTo>
                    <a:pt x="0" y="517"/>
                  </a:lnTo>
                  <a:lnTo>
                    <a:pt x="129" y="774"/>
                  </a:lnTo>
                  <a:lnTo>
                    <a:pt x="516" y="1032"/>
                  </a:lnTo>
                  <a:lnTo>
                    <a:pt x="645" y="1032"/>
                  </a:lnTo>
                  <a:lnTo>
                    <a:pt x="903" y="903"/>
                  </a:lnTo>
                  <a:lnTo>
                    <a:pt x="903" y="774"/>
                  </a:lnTo>
                  <a:lnTo>
                    <a:pt x="774" y="517"/>
                  </a:lnTo>
                  <a:lnTo>
                    <a:pt x="903" y="259"/>
                  </a:lnTo>
                  <a:lnTo>
                    <a:pt x="903" y="130"/>
                  </a:lnTo>
                  <a:lnTo>
                    <a:pt x="774"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a:off x="3141025" y="2865550"/>
              <a:ext cx="880125" cy="548075"/>
            </a:xfrm>
            <a:custGeom>
              <a:avLst/>
              <a:gdLst/>
              <a:ahLst/>
              <a:cxnLst/>
              <a:rect l="l" t="t" r="r" b="b"/>
              <a:pathLst>
                <a:path w="35205" h="21923" extrusionOk="0">
                  <a:moveTo>
                    <a:pt x="130" y="0"/>
                  </a:moveTo>
                  <a:lnTo>
                    <a:pt x="1" y="129"/>
                  </a:lnTo>
                  <a:lnTo>
                    <a:pt x="1" y="387"/>
                  </a:lnTo>
                  <a:lnTo>
                    <a:pt x="130" y="516"/>
                  </a:lnTo>
                  <a:lnTo>
                    <a:pt x="1032" y="1032"/>
                  </a:lnTo>
                  <a:lnTo>
                    <a:pt x="1419" y="1032"/>
                  </a:lnTo>
                  <a:lnTo>
                    <a:pt x="1419" y="774"/>
                  </a:lnTo>
                  <a:lnTo>
                    <a:pt x="1290" y="645"/>
                  </a:lnTo>
                  <a:lnTo>
                    <a:pt x="387" y="129"/>
                  </a:lnTo>
                  <a:lnTo>
                    <a:pt x="130" y="0"/>
                  </a:lnTo>
                  <a:close/>
                  <a:moveTo>
                    <a:pt x="1935" y="1161"/>
                  </a:moveTo>
                  <a:lnTo>
                    <a:pt x="1806" y="1290"/>
                  </a:lnTo>
                  <a:lnTo>
                    <a:pt x="1806" y="1419"/>
                  </a:lnTo>
                  <a:lnTo>
                    <a:pt x="1935" y="1548"/>
                  </a:lnTo>
                  <a:lnTo>
                    <a:pt x="2838" y="2193"/>
                  </a:lnTo>
                  <a:lnTo>
                    <a:pt x="2967" y="2193"/>
                  </a:lnTo>
                  <a:lnTo>
                    <a:pt x="3095" y="2064"/>
                  </a:lnTo>
                  <a:lnTo>
                    <a:pt x="3224" y="1935"/>
                  </a:lnTo>
                  <a:lnTo>
                    <a:pt x="3095" y="1677"/>
                  </a:lnTo>
                  <a:lnTo>
                    <a:pt x="2193" y="1161"/>
                  </a:lnTo>
                  <a:close/>
                  <a:moveTo>
                    <a:pt x="3740" y="2193"/>
                  </a:moveTo>
                  <a:lnTo>
                    <a:pt x="3611" y="2322"/>
                  </a:lnTo>
                  <a:lnTo>
                    <a:pt x="3611" y="2579"/>
                  </a:lnTo>
                  <a:lnTo>
                    <a:pt x="3740" y="2708"/>
                  </a:lnTo>
                  <a:lnTo>
                    <a:pt x="4514" y="3224"/>
                  </a:lnTo>
                  <a:lnTo>
                    <a:pt x="4901" y="3224"/>
                  </a:lnTo>
                  <a:lnTo>
                    <a:pt x="4901" y="2966"/>
                  </a:lnTo>
                  <a:lnTo>
                    <a:pt x="4901" y="2837"/>
                  </a:lnTo>
                  <a:lnTo>
                    <a:pt x="3998" y="2322"/>
                  </a:lnTo>
                  <a:lnTo>
                    <a:pt x="3740" y="2193"/>
                  </a:lnTo>
                  <a:close/>
                  <a:moveTo>
                    <a:pt x="5546" y="3353"/>
                  </a:moveTo>
                  <a:lnTo>
                    <a:pt x="5417" y="3482"/>
                  </a:lnTo>
                  <a:lnTo>
                    <a:pt x="5288" y="3611"/>
                  </a:lnTo>
                  <a:lnTo>
                    <a:pt x="5417" y="3740"/>
                  </a:lnTo>
                  <a:lnTo>
                    <a:pt x="6319" y="4385"/>
                  </a:lnTo>
                  <a:lnTo>
                    <a:pt x="6448" y="4385"/>
                  </a:lnTo>
                  <a:lnTo>
                    <a:pt x="6706" y="4256"/>
                  </a:lnTo>
                  <a:lnTo>
                    <a:pt x="6706" y="3998"/>
                  </a:lnTo>
                  <a:lnTo>
                    <a:pt x="6577" y="3869"/>
                  </a:lnTo>
                  <a:lnTo>
                    <a:pt x="5675" y="3353"/>
                  </a:lnTo>
                  <a:close/>
                  <a:moveTo>
                    <a:pt x="7351" y="4385"/>
                  </a:moveTo>
                  <a:lnTo>
                    <a:pt x="7222" y="4514"/>
                  </a:lnTo>
                  <a:lnTo>
                    <a:pt x="7093" y="4772"/>
                  </a:lnTo>
                  <a:lnTo>
                    <a:pt x="7222" y="4901"/>
                  </a:lnTo>
                  <a:lnTo>
                    <a:pt x="8125" y="5416"/>
                  </a:lnTo>
                  <a:lnTo>
                    <a:pt x="8254" y="5416"/>
                  </a:lnTo>
                  <a:lnTo>
                    <a:pt x="8512" y="5287"/>
                  </a:lnTo>
                  <a:lnTo>
                    <a:pt x="8512" y="5159"/>
                  </a:lnTo>
                  <a:lnTo>
                    <a:pt x="8383" y="5030"/>
                  </a:lnTo>
                  <a:lnTo>
                    <a:pt x="7480" y="4385"/>
                  </a:lnTo>
                  <a:close/>
                  <a:moveTo>
                    <a:pt x="9156" y="5545"/>
                  </a:moveTo>
                  <a:lnTo>
                    <a:pt x="8898" y="5674"/>
                  </a:lnTo>
                  <a:lnTo>
                    <a:pt x="8898" y="5803"/>
                  </a:lnTo>
                  <a:lnTo>
                    <a:pt x="9027" y="5932"/>
                  </a:lnTo>
                  <a:lnTo>
                    <a:pt x="9930" y="6577"/>
                  </a:lnTo>
                  <a:lnTo>
                    <a:pt x="10059" y="6577"/>
                  </a:lnTo>
                  <a:lnTo>
                    <a:pt x="10317" y="6448"/>
                  </a:lnTo>
                  <a:lnTo>
                    <a:pt x="10317" y="6190"/>
                  </a:lnTo>
                  <a:lnTo>
                    <a:pt x="10188" y="6061"/>
                  </a:lnTo>
                  <a:lnTo>
                    <a:pt x="9285" y="5545"/>
                  </a:lnTo>
                  <a:close/>
                  <a:moveTo>
                    <a:pt x="10833" y="6577"/>
                  </a:moveTo>
                  <a:lnTo>
                    <a:pt x="10704" y="6706"/>
                  </a:lnTo>
                  <a:lnTo>
                    <a:pt x="10704" y="6964"/>
                  </a:lnTo>
                  <a:lnTo>
                    <a:pt x="10833" y="7093"/>
                  </a:lnTo>
                  <a:lnTo>
                    <a:pt x="11735" y="7609"/>
                  </a:lnTo>
                  <a:lnTo>
                    <a:pt x="11864" y="7609"/>
                  </a:lnTo>
                  <a:lnTo>
                    <a:pt x="11993" y="7480"/>
                  </a:lnTo>
                  <a:lnTo>
                    <a:pt x="12122" y="7351"/>
                  </a:lnTo>
                  <a:lnTo>
                    <a:pt x="11993" y="7222"/>
                  </a:lnTo>
                  <a:lnTo>
                    <a:pt x="11091" y="6577"/>
                  </a:lnTo>
                  <a:close/>
                  <a:moveTo>
                    <a:pt x="12638" y="7738"/>
                  </a:moveTo>
                  <a:lnTo>
                    <a:pt x="12509" y="7867"/>
                  </a:lnTo>
                  <a:lnTo>
                    <a:pt x="12509" y="7996"/>
                  </a:lnTo>
                  <a:lnTo>
                    <a:pt x="12638" y="8124"/>
                  </a:lnTo>
                  <a:lnTo>
                    <a:pt x="13541" y="8769"/>
                  </a:lnTo>
                  <a:lnTo>
                    <a:pt x="13670" y="8769"/>
                  </a:lnTo>
                  <a:lnTo>
                    <a:pt x="13799" y="8640"/>
                  </a:lnTo>
                  <a:lnTo>
                    <a:pt x="13928" y="8382"/>
                  </a:lnTo>
                  <a:lnTo>
                    <a:pt x="13799" y="8253"/>
                  </a:lnTo>
                  <a:lnTo>
                    <a:pt x="12896" y="7738"/>
                  </a:lnTo>
                  <a:close/>
                  <a:moveTo>
                    <a:pt x="14443" y="8769"/>
                  </a:moveTo>
                  <a:lnTo>
                    <a:pt x="14314" y="8898"/>
                  </a:lnTo>
                  <a:lnTo>
                    <a:pt x="14314" y="9156"/>
                  </a:lnTo>
                  <a:lnTo>
                    <a:pt x="14314" y="9285"/>
                  </a:lnTo>
                  <a:lnTo>
                    <a:pt x="15217" y="9801"/>
                  </a:lnTo>
                  <a:lnTo>
                    <a:pt x="15346" y="9801"/>
                  </a:lnTo>
                  <a:lnTo>
                    <a:pt x="15604" y="9672"/>
                  </a:lnTo>
                  <a:lnTo>
                    <a:pt x="15604" y="9543"/>
                  </a:lnTo>
                  <a:lnTo>
                    <a:pt x="15475" y="9414"/>
                  </a:lnTo>
                  <a:lnTo>
                    <a:pt x="14701" y="8769"/>
                  </a:lnTo>
                  <a:close/>
                  <a:moveTo>
                    <a:pt x="16249" y="9930"/>
                  </a:moveTo>
                  <a:lnTo>
                    <a:pt x="16120" y="10059"/>
                  </a:lnTo>
                  <a:lnTo>
                    <a:pt x="15991" y="10188"/>
                  </a:lnTo>
                  <a:lnTo>
                    <a:pt x="16120" y="10317"/>
                  </a:lnTo>
                  <a:lnTo>
                    <a:pt x="17023" y="10961"/>
                  </a:lnTo>
                  <a:lnTo>
                    <a:pt x="17151" y="10961"/>
                  </a:lnTo>
                  <a:lnTo>
                    <a:pt x="17409" y="10833"/>
                  </a:lnTo>
                  <a:lnTo>
                    <a:pt x="17409" y="10575"/>
                  </a:lnTo>
                  <a:lnTo>
                    <a:pt x="17280" y="10446"/>
                  </a:lnTo>
                  <a:lnTo>
                    <a:pt x="16378" y="9930"/>
                  </a:lnTo>
                  <a:close/>
                  <a:moveTo>
                    <a:pt x="18054" y="10961"/>
                  </a:moveTo>
                  <a:lnTo>
                    <a:pt x="17796" y="11090"/>
                  </a:lnTo>
                  <a:lnTo>
                    <a:pt x="17796" y="11348"/>
                  </a:lnTo>
                  <a:lnTo>
                    <a:pt x="17925" y="11477"/>
                  </a:lnTo>
                  <a:lnTo>
                    <a:pt x="18828" y="11993"/>
                  </a:lnTo>
                  <a:lnTo>
                    <a:pt x="18957" y="11993"/>
                  </a:lnTo>
                  <a:lnTo>
                    <a:pt x="19215" y="11864"/>
                  </a:lnTo>
                  <a:lnTo>
                    <a:pt x="19215" y="11735"/>
                  </a:lnTo>
                  <a:lnTo>
                    <a:pt x="19086" y="11606"/>
                  </a:lnTo>
                  <a:lnTo>
                    <a:pt x="18183" y="10961"/>
                  </a:lnTo>
                  <a:close/>
                  <a:moveTo>
                    <a:pt x="19731" y="12122"/>
                  </a:moveTo>
                  <a:lnTo>
                    <a:pt x="19602" y="12251"/>
                  </a:lnTo>
                  <a:lnTo>
                    <a:pt x="19602" y="12380"/>
                  </a:lnTo>
                  <a:lnTo>
                    <a:pt x="19731" y="12509"/>
                  </a:lnTo>
                  <a:lnTo>
                    <a:pt x="20633" y="13154"/>
                  </a:lnTo>
                  <a:lnTo>
                    <a:pt x="20762" y="13154"/>
                  </a:lnTo>
                  <a:lnTo>
                    <a:pt x="21020" y="13025"/>
                  </a:lnTo>
                  <a:lnTo>
                    <a:pt x="21020" y="12767"/>
                  </a:lnTo>
                  <a:lnTo>
                    <a:pt x="20891" y="12638"/>
                  </a:lnTo>
                  <a:lnTo>
                    <a:pt x="19988" y="12122"/>
                  </a:lnTo>
                  <a:close/>
                  <a:moveTo>
                    <a:pt x="21536" y="13154"/>
                  </a:moveTo>
                  <a:lnTo>
                    <a:pt x="21407" y="13283"/>
                  </a:lnTo>
                  <a:lnTo>
                    <a:pt x="21407" y="13541"/>
                  </a:lnTo>
                  <a:lnTo>
                    <a:pt x="21536" y="13669"/>
                  </a:lnTo>
                  <a:lnTo>
                    <a:pt x="22439" y="14185"/>
                  </a:lnTo>
                  <a:lnTo>
                    <a:pt x="22568" y="14185"/>
                  </a:lnTo>
                  <a:lnTo>
                    <a:pt x="22696" y="14056"/>
                  </a:lnTo>
                  <a:lnTo>
                    <a:pt x="22825" y="13927"/>
                  </a:lnTo>
                  <a:lnTo>
                    <a:pt x="22696" y="13798"/>
                  </a:lnTo>
                  <a:lnTo>
                    <a:pt x="21794" y="13154"/>
                  </a:lnTo>
                  <a:close/>
                  <a:moveTo>
                    <a:pt x="23341" y="14314"/>
                  </a:moveTo>
                  <a:lnTo>
                    <a:pt x="23212" y="14443"/>
                  </a:lnTo>
                  <a:lnTo>
                    <a:pt x="23212" y="14572"/>
                  </a:lnTo>
                  <a:lnTo>
                    <a:pt x="23212" y="14701"/>
                  </a:lnTo>
                  <a:lnTo>
                    <a:pt x="24115" y="15346"/>
                  </a:lnTo>
                  <a:lnTo>
                    <a:pt x="24244" y="15346"/>
                  </a:lnTo>
                  <a:lnTo>
                    <a:pt x="24502" y="15217"/>
                  </a:lnTo>
                  <a:lnTo>
                    <a:pt x="24502" y="14959"/>
                  </a:lnTo>
                  <a:lnTo>
                    <a:pt x="24373" y="14830"/>
                  </a:lnTo>
                  <a:lnTo>
                    <a:pt x="23599" y="14314"/>
                  </a:lnTo>
                  <a:close/>
                  <a:moveTo>
                    <a:pt x="25147" y="15346"/>
                  </a:moveTo>
                  <a:lnTo>
                    <a:pt x="25018" y="15475"/>
                  </a:lnTo>
                  <a:lnTo>
                    <a:pt x="24889" y="15733"/>
                  </a:lnTo>
                  <a:lnTo>
                    <a:pt x="25018" y="15862"/>
                  </a:lnTo>
                  <a:lnTo>
                    <a:pt x="25920" y="16378"/>
                  </a:lnTo>
                  <a:lnTo>
                    <a:pt x="26049" y="16378"/>
                  </a:lnTo>
                  <a:lnTo>
                    <a:pt x="26307" y="16249"/>
                  </a:lnTo>
                  <a:lnTo>
                    <a:pt x="26307" y="16120"/>
                  </a:lnTo>
                  <a:lnTo>
                    <a:pt x="26178" y="15991"/>
                  </a:lnTo>
                  <a:lnTo>
                    <a:pt x="25276" y="15346"/>
                  </a:lnTo>
                  <a:close/>
                  <a:moveTo>
                    <a:pt x="26952" y="16506"/>
                  </a:moveTo>
                  <a:lnTo>
                    <a:pt x="26694" y="16635"/>
                  </a:lnTo>
                  <a:lnTo>
                    <a:pt x="26694" y="16764"/>
                  </a:lnTo>
                  <a:lnTo>
                    <a:pt x="26823" y="16893"/>
                  </a:lnTo>
                  <a:lnTo>
                    <a:pt x="27726" y="17538"/>
                  </a:lnTo>
                  <a:lnTo>
                    <a:pt x="27855" y="17538"/>
                  </a:lnTo>
                  <a:lnTo>
                    <a:pt x="28113" y="17409"/>
                  </a:lnTo>
                  <a:lnTo>
                    <a:pt x="28113" y="17151"/>
                  </a:lnTo>
                  <a:lnTo>
                    <a:pt x="27984" y="17022"/>
                  </a:lnTo>
                  <a:lnTo>
                    <a:pt x="27081" y="16506"/>
                  </a:lnTo>
                  <a:close/>
                  <a:moveTo>
                    <a:pt x="28757" y="17538"/>
                  </a:moveTo>
                  <a:lnTo>
                    <a:pt x="28499" y="17667"/>
                  </a:lnTo>
                  <a:lnTo>
                    <a:pt x="28499" y="17925"/>
                  </a:lnTo>
                  <a:lnTo>
                    <a:pt x="28628" y="18054"/>
                  </a:lnTo>
                  <a:lnTo>
                    <a:pt x="29531" y="18570"/>
                  </a:lnTo>
                  <a:lnTo>
                    <a:pt x="29660" y="18570"/>
                  </a:lnTo>
                  <a:lnTo>
                    <a:pt x="29918" y="18441"/>
                  </a:lnTo>
                  <a:lnTo>
                    <a:pt x="29918" y="18312"/>
                  </a:lnTo>
                  <a:lnTo>
                    <a:pt x="29789" y="18183"/>
                  </a:lnTo>
                  <a:lnTo>
                    <a:pt x="28886" y="17538"/>
                  </a:lnTo>
                  <a:close/>
                  <a:moveTo>
                    <a:pt x="30434" y="18699"/>
                  </a:moveTo>
                  <a:lnTo>
                    <a:pt x="30305" y="18828"/>
                  </a:lnTo>
                  <a:lnTo>
                    <a:pt x="30305" y="18957"/>
                  </a:lnTo>
                  <a:lnTo>
                    <a:pt x="30434" y="19086"/>
                  </a:lnTo>
                  <a:lnTo>
                    <a:pt x="31336" y="19730"/>
                  </a:lnTo>
                  <a:lnTo>
                    <a:pt x="31465" y="19730"/>
                  </a:lnTo>
                  <a:lnTo>
                    <a:pt x="31594" y="19601"/>
                  </a:lnTo>
                  <a:lnTo>
                    <a:pt x="31723" y="19343"/>
                  </a:lnTo>
                  <a:lnTo>
                    <a:pt x="31594" y="19215"/>
                  </a:lnTo>
                  <a:lnTo>
                    <a:pt x="30692" y="18699"/>
                  </a:lnTo>
                  <a:close/>
                  <a:moveTo>
                    <a:pt x="32239" y="19730"/>
                  </a:moveTo>
                  <a:lnTo>
                    <a:pt x="32110" y="19859"/>
                  </a:lnTo>
                  <a:lnTo>
                    <a:pt x="32110" y="20117"/>
                  </a:lnTo>
                  <a:lnTo>
                    <a:pt x="32239" y="20246"/>
                  </a:lnTo>
                  <a:lnTo>
                    <a:pt x="33013" y="20762"/>
                  </a:lnTo>
                  <a:lnTo>
                    <a:pt x="33142" y="20762"/>
                  </a:lnTo>
                  <a:lnTo>
                    <a:pt x="33400" y="20633"/>
                  </a:lnTo>
                  <a:lnTo>
                    <a:pt x="33400" y="20504"/>
                  </a:lnTo>
                  <a:lnTo>
                    <a:pt x="33400" y="20375"/>
                  </a:lnTo>
                  <a:lnTo>
                    <a:pt x="32497" y="19730"/>
                  </a:lnTo>
                  <a:close/>
                  <a:moveTo>
                    <a:pt x="34044" y="20891"/>
                  </a:moveTo>
                  <a:lnTo>
                    <a:pt x="33915" y="21020"/>
                  </a:lnTo>
                  <a:lnTo>
                    <a:pt x="33786" y="21149"/>
                  </a:lnTo>
                  <a:lnTo>
                    <a:pt x="33915" y="21278"/>
                  </a:lnTo>
                  <a:lnTo>
                    <a:pt x="34818" y="21923"/>
                  </a:lnTo>
                  <a:lnTo>
                    <a:pt x="34947" y="21923"/>
                  </a:lnTo>
                  <a:lnTo>
                    <a:pt x="35205" y="21794"/>
                  </a:lnTo>
                  <a:lnTo>
                    <a:pt x="35205" y="21536"/>
                  </a:lnTo>
                  <a:lnTo>
                    <a:pt x="35076" y="21407"/>
                  </a:lnTo>
                  <a:lnTo>
                    <a:pt x="34173" y="2089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7"/>
            <p:cNvSpPr/>
            <p:nvPr/>
          </p:nvSpPr>
          <p:spPr>
            <a:xfrm>
              <a:off x="4030800" y="3413600"/>
              <a:ext cx="25825" cy="19375"/>
            </a:xfrm>
            <a:custGeom>
              <a:avLst/>
              <a:gdLst/>
              <a:ahLst/>
              <a:cxnLst/>
              <a:rect l="l" t="t" r="r" b="b"/>
              <a:pathLst>
                <a:path w="1033" h="775" extrusionOk="0">
                  <a:moveTo>
                    <a:pt x="259" y="1"/>
                  </a:moveTo>
                  <a:lnTo>
                    <a:pt x="130" y="130"/>
                  </a:lnTo>
                  <a:lnTo>
                    <a:pt x="1" y="387"/>
                  </a:lnTo>
                  <a:lnTo>
                    <a:pt x="130" y="516"/>
                  </a:lnTo>
                  <a:lnTo>
                    <a:pt x="646" y="774"/>
                  </a:lnTo>
                  <a:lnTo>
                    <a:pt x="775" y="774"/>
                  </a:lnTo>
                  <a:lnTo>
                    <a:pt x="904" y="645"/>
                  </a:lnTo>
                  <a:lnTo>
                    <a:pt x="1032" y="516"/>
                  </a:lnTo>
                  <a:lnTo>
                    <a:pt x="904" y="258"/>
                  </a:lnTo>
                  <a:lnTo>
                    <a:pt x="388"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7"/>
            <p:cNvSpPr/>
            <p:nvPr/>
          </p:nvSpPr>
          <p:spPr>
            <a:xfrm>
              <a:off x="4952825" y="4828875"/>
              <a:ext cx="1125150" cy="648000"/>
            </a:xfrm>
            <a:custGeom>
              <a:avLst/>
              <a:gdLst/>
              <a:ahLst/>
              <a:cxnLst/>
              <a:rect l="l" t="t" r="r" b="b"/>
              <a:pathLst>
                <a:path w="45006" h="25920" extrusionOk="0">
                  <a:moveTo>
                    <a:pt x="22568" y="0"/>
                  </a:moveTo>
                  <a:lnTo>
                    <a:pt x="20375" y="129"/>
                  </a:lnTo>
                  <a:lnTo>
                    <a:pt x="18183" y="258"/>
                  </a:lnTo>
                  <a:lnTo>
                    <a:pt x="16120" y="516"/>
                  </a:lnTo>
                  <a:lnTo>
                    <a:pt x="14057" y="903"/>
                  </a:lnTo>
                  <a:lnTo>
                    <a:pt x="12122" y="1548"/>
                  </a:lnTo>
                  <a:lnTo>
                    <a:pt x="10188" y="2193"/>
                  </a:lnTo>
                  <a:lnTo>
                    <a:pt x="8383" y="2966"/>
                  </a:lnTo>
                  <a:lnTo>
                    <a:pt x="6577" y="3869"/>
                  </a:lnTo>
                  <a:lnTo>
                    <a:pt x="5159" y="4772"/>
                  </a:lnTo>
                  <a:lnTo>
                    <a:pt x="3740" y="5803"/>
                  </a:lnTo>
                  <a:lnTo>
                    <a:pt x="2580" y="6964"/>
                  </a:lnTo>
                  <a:lnTo>
                    <a:pt x="1677" y="8124"/>
                  </a:lnTo>
                  <a:lnTo>
                    <a:pt x="1032" y="9285"/>
                  </a:lnTo>
                  <a:lnTo>
                    <a:pt x="516" y="10446"/>
                  </a:lnTo>
                  <a:lnTo>
                    <a:pt x="130" y="11735"/>
                  </a:lnTo>
                  <a:lnTo>
                    <a:pt x="1" y="13025"/>
                  </a:lnTo>
                  <a:lnTo>
                    <a:pt x="130" y="14185"/>
                  </a:lnTo>
                  <a:lnTo>
                    <a:pt x="516" y="15475"/>
                  </a:lnTo>
                  <a:lnTo>
                    <a:pt x="1032" y="16635"/>
                  </a:lnTo>
                  <a:lnTo>
                    <a:pt x="1677" y="17796"/>
                  </a:lnTo>
                  <a:lnTo>
                    <a:pt x="2580" y="18957"/>
                  </a:lnTo>
                  <a:lnTo>
                    <a:pt x="3740" y="20117"/>
                  </a:lnTo>
                  <a:lnTo>
                    <a:pt x="5159" y="21149"/>
                  </a:lnTo>
                  <a:lnTo>
                    <a:pt x="6577" y="22180"/>
                  </a:lnTo>
                  <a:lnTo>
                    <a:pt x="8383" y="23083"/>
                  </a:lnTo>
                  <a:lnTo>
                    <a:pt x="10188" y="23857"/>
                  </a:lnTo>
                  <a:lnTo>
                    <a:pt x="12122" y="24502"/>
                  </a:lnTo>
                  <a:lnTo>
                    <a:pt x="14057" y="25017"/>
                  </a:lnTo>
                  <a:lnTo>
                    <a:pt x="16120" y="25404"/>
                  </a:lnTo>
                  <a:lnTo>
                    <a:pt x="18183" y="25662"/>
                  </a:lnTo>
                  <a:lnTo>
                    <a:pt x="20375" y="25920"/>
                  </a:lnTo>
                  <a:lnTo>
                    <a:pt x="24631" y="25920"/>
                  </a:lnTo>
                  <a:lnTo>
                    <a:pt x="26823" y="25662"/>
                  </a:lnTo>
                  <a:lnTo>
                    <a:pt x="28886" y="25404"/>
                  </a:lnTo>
                  <a:lnTo>
                    <a:pt x="30949" y="25017"/>
                  </a:lnTo>
                  <a:lnTo>
                    <a:pt x="33013" y="24502"/>
                  </a:lnTo>
                  <a:lnTo>
                    <a:pt x="34818" y="23857"/>
                  </a:lnTo>
                  <a:lnTo>
                    <a:pt x="36752" y="23083"/>
                  </a:lnTo>
                  <a:lnTo>
                    <a:pt x="38429" y="22180"/>
                  </a:lnTo>
                  <a:lnTo>
                    <a:pt x="39976" y="21149"/>
                  </a:lnTo>
                  <a:lnTo>
                    <a:pt x="41266" y="20117"/>
                  </a:lnTo>
                  <a:lnTo>
                    <a:pt x="42426" y="18957"/>
                  </a:lnTo>
                  <a:lnTo>
                    <a:pt x="43329" y="17796"/>
                  </a:lnTo>
                  <a:lnTo>
                    <a:pt x="44103" y="16635"/>
                  </a:lnTo>
                  <a:lnTo>
                    <a:pt x="44619" y="15475"/>
                  </a:lnTo>
                  <a:lnTo>
                    <a:pt x="44876" y="14185"/>
                  </a:lnTo>
                  <a:lnTo>
                    <a:pt x="45005" y="13025"/>
                  </a:lnTo>
                  <a:lnTo>
                    <a:pt x="44876" y="11735"/>
                  </a:lnTo>
                  <a:lnTo>
                    <a:pt x="44619" y="10446"/>
                  </a:lnTo>
                  <a:lnTo>
                    <a:pt x="44103" y="9285"/>
                  </a:lnTo>
                  <a:lnTo>
                    <a:pt x="43329" y="8124"/>
                  </a:lnTo>
                  <a:lnTo>
                    <a:pt x="42426" y="6964"/>
                  </a:lnTo>
                  <a:lnTo>
                    <a:pt x="41266" y="5803"/>
                  </a:lnTo>
                  <a:lnTo>
                    <a:pt x="39976" y="4772"/>
                  </a:lnTo>
                  <a:lnTo>
                    <a:pt x="38429" y="3869"/>
                  </a:lnTo>
                  <a:lnTo>
                    <a:pt x="36752" y="2966"/>
                  </a:lnTo>
                  <a:lnTo>
                    <a:pt x="34947" y="2193"/>
                  </a:lnTo>
                  <a:lnTo>
                    <a:pt x="33013" y="1548"/>
                  </a:lnTo>
                  <a:lnTo>
                    <a:pt x="30949" y="903"/>
                  </a:lnTo>
                  <a:lnTo>
                    <a:pt x="28886" y="516"/>
                  </a:lnTo>
                  <a:lnTo>
                    <a:pt x="26823" y="258"/>
                  </a:lnTo>
                  <a:lnTo>
                    <a:pt x="24631" y="129"/>
                  </a:lnTo>
                  <a:lnTo>
                    <a:pt x="225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a:off x="5336475" y="4928800"/>
              <a:ext cx="206350" cy="228925"/>
            </a:xfrm>
            <a:custGeom>
              <a:avLst/>
              <a:gdLst/>
              <a:ahLst/>
              <a:cxnLst/>
              <a:rect l="l" t="t" r="r" b="b"/>
              <a:pathLst>
                <a:path w="8254" h="9157" extrusionOk="0">
                  <a:moveTo>
                    <a:pt x="7995" y="1"/>
                  </a:moveTo>
                  <a:lnTo>
                    <a:pt x="258" y="646"/>
                  </a:lnTo>
                  <a:lnTo>
                    <a:pt x="0" y="5804"/>
                  </a:lnTo>
                  <a:lnTo>
                    <a:pt x="5803" y="9157"/>
                  </a:lnTo>
                  <a:lnTo>
                    <a:pt x="8253" y="7996"/>
                  </a:lnTo>
                  <a:lnTo>
                    <a:pt x="7995" y="1"/>
                  </a:lnTo>
                  <a:close/>
                </a:path>
              </a:pathLst>
            </a:custGeom>
            <a:solidFill>
              <a:srgbClr val="E26F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7"/>
            <p:cNvSpPr/>
            <p:nvPr/>
          </p:nvSpPr>
          <p:spPr>
            <a:xfrm>
              <a:off x="4404775" y="1556675"/>
              <a:ext cx="638350" cy="531950"/>
            </a:xfrm>
            <a:custGeom>
              <a:avLst/>
              <a:gdLst/>
              <a:ahLst/>
              <a:cxnLst/>
              <a:rect l="l" t="t" r="r" b="b"/>
              <a:pathLst>
                <a:path w="25534" h="21278" extrusionOk="0">
                  <a:moveTo>
                    <a:pt x="7093" y="0"/>
                  </a:moveTo>
                  <a:lnTo>
                    <a:pt x="6448" y="387"/>
                  </a:lnTo>
                  <a:lnTo>
                    <a:pt x="5674" y="774"/>
                  </a:lnTo>
                  <a:lnTo>
                    <a:pt x="4772" y="1548"/>
                  </a:lnTo>
                  <a:lnTo>
                    <a:pt x="3740" y="2450"/>
                  </a:lnTo>
                  <a:lnTo>
                    <a:pt x="2580" y="3869"/>
                  </a:lnTo>
                  <a:lnTo>
                    <a:pt x="1677" y="5545"/>
                  </a:lnTo>
                  <a:lnTo>
                    <a:pt x="1161" y="6448"/>
                  </a:lnTo>
                  <a:lnTo>
                    <a:pt x="774" y="7608"/>
                  </a:lnTo>
                  <a:lnTo>
                    <a:pt x="258" y="9156"/>
                  </a:lnTo>
                  <a:lnTo>
                    <a:pt x="0" y="10574"/>
                  </a:lnTo>
                  <a:lnTo>
                    <a:pt x="0" y="11864"/>
                  </a:lnTo>
                  <a:lnTo>
                    <a:pt x="0" y="13282"/>
                  </a:lnTo>
                  <a:lnTo>
                    <a:pt x="129" y="14443"/>
                  </a:lnTo>
                  <a:lnTo>
                    <a:pt x="387" y="15604"/>
                  </a:lnTo>
                  <a:lnTo>
                    <a:pt x="774" y="16635"/>
                  </a:lnTo>
                  <a:lnTo>
                    <a:pt x="1161" y="17538"/>
                  </a:lnTo>
                  <a:lnTo>
                    <a:pt x="2064" y="19085"/>
                  </a:lnTo>
                  <a:lnTo>
                    <a:pt x="2837" y="20246"/>
                  </a:lnTo>
                  <a:lnTo>
                    <a:pt x="3740" y="21149"/>
                  </a:lnTo>
                  <a:lnTo>
                    <a:pt x="18828" y="21278"/>
                  </a:lnTo>
                  <a:lnTo>
                    <a:pt x="25533" y="6835"/>
                  </a:lnTo>
                  <a:lnTo>
                    <a:pt x="23212" y="5416"/>
                  </a:lnTo>
                  <a:lnTo>
                    <a:pt x="20891" y="4127"/>
                  </a:lnTo>
                  <a:lnTo>
                    <a:pt x="18441" y="3095"/>
                  </a:lnTo>
                  <a:lnTo>
                    <a:pt x="16120" y="2192"/>
                  </a:lnTo>
                  <a:lnTo>
                    <a:pt x="13927" y="1419"/>
                  </a:lnTo>
                  <a:lnTo>
                    <a:pt x="11606" y="774"/>
                  </a:lnTo>
                  <a:lnTo>
                    <a:pt x="9414" y="258"/>
                  </a:lnTo>
                  <a:lnTo>
                    <a:pt x="709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p:nvPr/>
          </p:nvSpPr>
          <p:spPr>
            <a:xfrm>
              <a:off x="4675575" y="3249175"/>
              <a:ext cx="1386275" cy="1025225"/>
            </a:xfrm>
            <a:custGeom>
              <a:avLst/>
              <a:gdLst/>
              <a:ahLst/>
              <a:cxnLst/>
              <a:rect l="l" t="t" r="r" b="b"/>
              <a:pathLst>
                <a:path w="55451" h="41009" extrusionOk="0">
                  <a:moveTo>
                    <a:pt x="10188" y="1"/>
                  </a:moveTo>
                  <a:lnTo>
                    <a:pt x="1" y="5933"/>
                  </a:lnTo>
                  <a:lnTo>
                    <a:pt x="5675" y="11607"/>
                  </a:lnTo>
                  <a:lnTo>
                    <a:pt x="16636" y="14702"/>
                  </a:lnTo>
                  <a:lnTo>
                    <a:pt x="36881" y="17539"/>
                  </a:lnTo>
                  <a:lnTo>
                    <a:pt x="12896" y="33529"/>
                  </a:lnTo>
                  <a:lnTo>
                    <a:pt x="14185" y="34947"/>
                  </a:lnTo>
                  <a:lnTo>
                    <a:pt x="15604" y="36237"/>
                  </a:lnTo>
                  <a:lnTo>
                    <a:pt x="16894" y="37398"/>
                  </a:lnTo>
                  <a:lnTo>
                    <a:pt x="18441" y="38429"/>
                  </a:lnTo>
                  <a:lnTo>
                    <a:pt x="19859" y="39332"/>
                  </a:lnTo>
                  <a:lnTo>
                    <a:pt x="21407" y="40106"/>
                  </a:lnTo>
                  <a:lnTo>
                    <a:pt x="22954" y="40621"/>
                  </a:lnTo>
                  <a:lnTo>
                    <a:pt x="24502" y="41008"/>
                  </a:lnTo>
                  <a:lnTo>
                    <a:pt x="29015" y="37784"/>
                  </a:lnTo>
                  <a:lnTo>
                    <a:pt x="39203" y="30305"/>
                  </a:lnTo>
                  <a:lnTo>
                    <a:pt x="44619" y="26179"/>
                  </a:lnTo>
                  <a:lnTo>
                    <a:pt x="49519" y="22181"/>
                  </a:lnTo>
                  <a:lnTo>
                    <a:pt x="51582" y="20505"/>
                  </a:lnTo>
                  <a:lnTo>
                    <a:pt x="53258" y="18957"/>
                  </a:lnTo>
                  <a:lnTo>
                    <a:pt x="54419" y="17797"/>
                  </a:lnTo>
                  <a:lnTo>
                    <a:pt x="55064" y="16894"/>
                  </a:lnTo>
                  <a:lnTo>
                    <a:pt x="55322" y="16120"/>
                  </a:lnTo>
                  <a:lnTo>
                    <a:pt x="55451" y="15346"/>
                  </a:lnTo>
                  <a:lnTo>
                    <a:pt x="55451" y="14702"/>
                  </a:lnTo>
                  <a:lnTo>
                    <a:pt x="55451" y="13928"/>
                  </a:lnTo>
                  <a:lnTo>
                    <a:pt x="55322" y="13154"/>
                  </a:lnTo>
                  <a:lnTo>
                    <a:pt x="55064" y="12380"/>
                  </a:lnTo>
                  <a:lnTo>
                    <a:pt x="54419" y="10833"/>
                  </a:lnTo>
                  <a:lnTo>
                    <a:pt x="53645" y="9543"/>
                  </a:lnTo>
                  <a:lnTo>
                    <a:pt x="52614" y="8383"/>
                  </a:lnTo>
                  <a:lnTo>
                    <a:pt x="51582" y="7351"/>
                  </a:lnTo>
                  <a:lnTo>
                    <a:pt x="50937" y="7093"/>
                  </a:lnTo>
                  <a:lnTo>
                    <a:pt x="50421" y="6835"/>
                  </a:lnTo>
                  <a:lnTo>
                    <a:pt x="49390" y="6449"/>
                  </a:lnTo>
                  <a:lnTo>
                    <a:pt x="47713" y="6191"/>
                  </a:lnTo>
                  <a:lnTo>
                    <a:pt x="42813" y="5159"/>
                  </a:lnTo>
                  <a:lnTo>
                    <a:pt x="29144" y="2967"/>
                  </a:lnTo>
                  <a:lnTo>
                    <a:pt x="10188" y="1"/>
                  </a:lnTo>
                  <a:close/>
                </a:path>
              </a:pathLst>
            </a:custGeom>
            <a:solidFill>
              <a:srgbClr val="0A2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a:off x="4298375" y="3349125"/>
              <a:ext cx="1373400" cy="1640950"/>
            </a:xfrm>
            <a:custGeom>
              <a:avLst/>
              <a:gdLst/>
              <a:ahLst/>
              <a:cxnLst/>
              <a:rect l="l" t="t" r="r" b="b"/>
              <a:pathLst>
                <a:path w="54936" h="65638" extrusionOk="0">
                  <a:moveTo>
                    <a:pt x="20763" y="0"/>
                  </a:moveTo>
                  <a:lnTo>
                    <a:pt x="1" y="3611"/>
                  </a:lnTo>
                  <a:lnTo>
                    <a:pt x="1" y="4772"/>
                  </a:lnTo>
                  <a:lnTo>
                    <a:pt x="130" y="5932"/>
                  </a:lnTo>
                  <a:lnTo>
                    <a:pt x="259" y="7351"/>
                  </a:lnTo>
                  <a:lnTo>
                    <a:pt x="775" y="8898"/>
                  </a:lnTo>
                  <a:lnTo>
                    <a:pt x="1162" y="9672"/>
                  </a:lnTo>
                  <a:lnTo>
                    <a:pt x="1548" y="10446"/>
                  </a:lnTo>
                  <a:lnTo>
                    <a:pt x="2064" y="11091"/>
                  </a:lnTo>
                  <a:lnTo>
                    <a:pt x="2580" y="11735"/>
                  </a:lnTo>
                  <a:lnTo>
                    <a:pt x="3225" y="12251"/>
                  </a:lnTo>
                  <a:lnTo>
                    <a:pt x="4128" y="12767"/>
                  </a:lnTo>
                  <a:lnTo>
                    <a:pt x="11478" y="15862"/>
                  </a:lnTo>
                  <a:lnTo>
                    <a:pt x="23471" y="20762"/>
                  </a:lnTo>
                  <a:lnTo>
                    <a:pt x="39461" y="27210"/>
                  </a:lnTo>
                  <a:lnTo>
                    <a:pt x="40106" y="65122"/>
                  </a:lnTo>
                  <a:lnTo>
                    <a:pt x="41395" y="65380"/>
                  </a:lnTo>
                  <a:lnTo>
                    <a:pt x="43072" y="65509"/>
                  </a:lnTo>
                  <a:lnTo>
                    <a:pt x="45006" y="65638"/>
                  </a:lnTo>
                  <a:lnTo>
                    <a:pt x="47327" y="65638"/>
                  </a:lnTo>
                  <a:lnTo>
                    <a:pt x="49777" y="65251"/>
                  </a:lnTo>
                  <a:lnTo>
                    <a:pt x="51067" y="64993"/>
                  </a:lnTo>
                  <a:lnTo>
                    <a:pt x="52356" y="64606"/>
                  </a:lnTo>
                  <a:lnTo>
                    <a:pt x="53646" y="64091"/>
                  </a:lnTo>
                  <a:lnTo>
                    <a:pt x="54935" y="63446"/>
                  </a:lnTo>
                  <a:lnTo>
                    <a:pt x="54548" y="22309"/>
                  </a:lnTo>
                  <a:lnTo>
                    <a:pt x="33013" y="5932"/>
                  </a:lnTo>
                  <a:lnTo>
                    <a:pt x="20763" y="0"/>
                  </a:lnTo>
                  <a:close/>
                </a:path>
              </a:pathLst>
            </a:custGeom>
            <a:solidFill>
              <a:srgbClr val="0A2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7"/>
            <p:cNvSpPr/>
            <p:nvPr/>
          </p:nvSpPr>
          <p:spPr>
            <a:xfrm>
              <a:off x="4121075" y="2098275"/>
              <a:ext cx="1473325" cy="1383050"/>
            </a:xfrm>
            <a:custGeom>
              <a:avLst/>
              <a:gdLst/>
              <a:ahLst/>
              <a:cxnLst/>
              <a:rect l="l" t="t" r="r" b="b"/>
              <a:pathLst>
                <a:path w="58933" h="55322" extrusionOk="0">
                  <a:moveTo>
                    <a:pt x="15862" y="0"/>
                  </a:moveTo>
                  <a:lnTo>
                    <a:pt x="14314" y="258"/>
                  </a:lnTo>
                  <a:lnTo>
                    <a:pt x="12896" y="516"/>
                  </a:lnTo>
                  <a:lnTo>
                    <a:pt x="11477" y="1032"/>
                  </a:lnTo>
                  <a:lnTo>
                    <a:pt x="10188" y="1548"/>
                  </a:lnTo>
                  <a:lnTo>
                    <a:pt x="9027" y="2322"/>
                  </a:lnTo>
                  <a:lnTo>
                    <a:pt x="7867" y="3095"/>
                  </a:lnTo>
                  <a:lnTo>
                    <a:pt x="6835" y="3998"/>
                  </a:lnTo>
                  <a:lnTo>
                    <a:pt x="5803" y="5030"/>
                  </a:lnTo>
                  <a:lnTo>
                    <a:pt x="4901" y="6061"/>
                  </a:lnTo>
                  <a:lnTo>
                    <a:pt x="3998" y="7093"/>
                  </a:lnTo>
                  <a:lnTo>
                    <a:pt x="2580" y="9285"/>
                  </a:lnTo>
                  <a:lnTo>
                    <a:pt x="1419" y="11477"/>
                  </a:lnTo>
                  <a:lnTo>
                    <a:pt x="645" y="13412"/>
                  </a:lnTo>
                  <a:lnTo>
                    <a:pt x="129" y="15088"/>
                  </a:lnTo>
                  <a:lnTo>
                    <a:pt x="1" y="16249"/>
                  </a:lnTo>
                  <a:lnTo>
                    <a:pt x="1" y="17925"/>
                  </a:lnTo>
                  <a:lnTo>
                    <a:pt x="516" y="22696"/>
                  </a:lnTo>
                  <a:lnTo>
                    <a:pt x="1419" y="28886"/>
                  </a:lnTo>
                  <a:lnTo>
                    <a:pt x="2580" y="35592"/>
                  </a:lnTo>
                  <a:lnTo>
                    <a:pt x="3740" y="42297"/>
                  </a:lnTo>
                  <a:lnTo>
                    <a:pt x="4901" y="48229"/>
                  </a:lnTo>
                  <a:lnTo>
                    <a:pt x="5932" y="52485"/>
                  </a:lnTo>
                  <a:lnTo>
                    <a:pt x="6448" y="54548"/>
                  </a:lnTo>
                  <a:lnTo>
                    <a:pt x="6577" y="54806"/>
                  </a:lnTo>
                  <a:lnTo>
                    <a:pt x="6835" y="54935"/>
                  </a:lnTo>
                  <a:lnTo>
                    <a:pt x="7609" y="55064"/>
                  </a:lnTo>
                  <a:lnTo>
                    <a:pt x="8640" y="55322"/>
                  </a:lnTo>
                  <a:lnTo>
                    <a:pt x="13154" y="55322"/>
                  </a:lnTo>
                  <a:lnTo>
                    <a:pt x="16893" y="54935"/>
                  </a:lnTo>
                  <a:lnTo>
                    <a:pt x="20891" y="54419"/>
                  </a:lnTo>
                  <a:lnTo>
                    <a:pt x="24760" y="53645"/>
                  </a:lnTo>
                  <a:lnTo>
                    <a:pt x="26565" y="53258"/>
                  </a:lnTo>
                  <a:lnTo>
                    <a:pt x="28112" y="52743"/>
                  </a:lnTo>
                  <a:lnTo>
                    <a:pt x="29402" y="52227"/>
                  </a:lnTo>
                  <a:lnTo>
                    <a:pt x="30563" y="51711"/>
                  </a:lnTo>
                  <a:lnTo>
                    <a:pt x="32368" y="50679"/>
                  </a:lnTo>
                  <a:lnTo>
                    <a:pt x="33657" y="49648"/>
                  </a:lnTo>
                  <a:lnTo>
                    <a:pt x="34689" y="48745"/>
                  </a:lnTo>
                  <a:lnTo>
                    <a:pt x="35463" y="47842"/>
                  </a:lnTo>
                  <a:lnTo>
                    <a:pt x="35979" y="47069"/>
                  </a:lnTo>
                  <a:lnTo>
                    <a:pt x="36237" y="46553"/>
                  </a:lnTo>
                  <a:lnTo>
                    <a:pt x="36494" y="46037"/>
                  </a:lnTo>
                  <a:lnTo>
                    <a:pt x="34302" y="26952"/>
                  </a:lnTo>
                  <a:lnTo>
                    <a:pt x="34302" y="26952"/>
                  </a:lnTo>
                  <a:lnTo>
                    <a:pt x="36752" y="28241"/>
                  </a:lnTo>
                  <a:lnTo>
                    <a:pt x="39460" y="29660"/>
                  </a:lnTo>
                  <a:lnTo>
                    <a:pt x="42684" y="31336"/>
                  </a:lnTo>
                  <a:lnTo>
                    <a:pt x="46295" y="33013"/>
                  </a:lnTo>
                  <a:lnTo>
                    <a:pt x="50164" y="34560"/>
                  </a:lnTo>
                  <a:lnTo>
                    <a:pt x="53774" y="35850"/>
                  </a:lnTo>
                  <a:lnTo>
                    <a:pt x="55451" y="36365"/>
                  </a:lnTo>
                  <a:lnTo>
                    <a:pt x="56998" y="36623"/>
                  </a:lnTo>
                  <a:lnTo>
                    <a:pt x="56998" y="36365"/>
                  </a:lnTo>
                  <a:lnTo>
                    <a:pt x="57127" y="35334"/>
                  </a:lnTo>
                  <a:lnTo>
                    <a:pt x="57901" y="31981"/>
                  </a:lnTo>
                  <a:lnTo>
                    <a:pt x="58932" y="27081"/>
                  </a:lnTo>
                  <a:lnTo>
                    <a:pt x="56740" y="26049"/>
                  </a:lnTo>
                  <a:lnTo>
                    <a:pt x="51195" y="23341"/>
                  </a:lnTo>
                  <a:lnTo>
                    <a:pt x="44747" y="20117"/>
                  </a:lnTo>
                  <a:lnTo>
                    <a:pt x="41911" y="18441"/>
                  </a:lnTo>
                  <a:lnTo>
                    <a:pt x="39589" y="17022"/>
                  </a:lnTo>
                  <a:lnTo>
                    <a:pt x="38558" y="16249"/>
                  </a:lnTo>
                  <a:lnTo>
                    <a:pt x="37784" y="15475"/>
                  </a:lnTo>
                  <a:lnTo>
                    <a:pt x="36881" y="14572"/>
                  </a:lnTo>
                  <a:lnTo>
                    <a:pt x="36108" y="13669"/>
                  </a:lnTo>
                  <a:lnTo>
                    <a:pt x="34818" y="11606"/>
                  </a:lnTo>
                  <a:lnTo>
                    <a:pt x="33657" y="9543"/>
                  </a:lnTo>
                  <a:lnTo>
                    <a:pt x="32884" y="7738"/>
                  </a:lnTo>
                  <a:lnTo>
                    <a:pt x="32239" y="6190"/>
                  </a:lnTo>
                  <a:lnTo>
                    <a:pt x="31723" y="4772"/>
                  </a:lnTo>
                  <a:lnTo>
                    <a:pt x="30563" y="3998"/>
                  </a:lnTo>
                  <a:lnTo>
                    <a:pt x="28886" y="2966"/>
                  </a:lnTo>
                  <a:lnTo>
                    <a:pt x="26694" y="2064"/>
                  </a:lnTo>
                  <a:lnTo>
                    <a:pt x="24244" y="1161"/>
                  </a:lnTo>
                  <a:lnTo>
                    <a:pt x="21536" y="387"/>
                  </a:lnTo>
                  <a:lnTo>
                    <a:pt x="20117" y="129"/>
                  </a:lnTo>
                  <a:lnTo>
                    <a:pt x="186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7"/>
            <p:cNvSpPr/>
            <p:nvPr/>
          </p:nvSpPr>
          <p:spPr>
            <a:xfrm>
              <a:off x="4443450" y="1949975"/>
              <a:ext cx="235375" cy="535175"/>
            </a:xfrm>
            <a:custGeom>
              <a:avLst/>
              <a:gdLst/>
              <a:ahLst/>
              <a:cxnLst/>
              <a:rect l="l" t="t" r="r" b="b"/>
              <a:pathLst>
                <a:path w="9415" h="21407" extrusionOk="0">
                  <a:moveTo>
                    <a:pt x="4256" y="0"/>
                  </a:moveTo>
                  <a:lnTo>
                    <a:pt x="1" y="7867"/>
                  </a:lnTo>
                  <a:lnTo>
                    <a:pt x="7867" y="21407"/>
                  </a:lnTo>
                  <a:lnTo>
                    <a:pt x="7351" y="12896"/>
                  </a:lnTo>
                  <a:lnTo>
                    <a:pt x="9415" y="7351"/>
                  </a:lnTo>
                  <a:lnTo>
                    <a:pt x="4256" y="0"/>
                  </a:lnTo>
                  <a:close/>
                </a:path>
              </a:pathLst>
            </a:custGeom>
            <a:solidFill>
              <a:srgbClr val="EF8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7"/>
            <p:cNvSpPr/>
            <p:nvPr/>
          </p:nvSpPr>
          <p:spPr>
            <a:xfrm>
              <a:off x="5184950" y="3033175"/>
              <a:ext cx="873675" cy="290175"/>
            </a:xfrm>
            <a:custGeom>
              <a:avLst/>
              <a:gdLst/>
              <a:ahLst/>
              <a:cxnLst/>
              <a:rect l="l" t="t" r="r" b="b"/>
              <a:pathLst>
                <a:path w="34947" h="11607" extrusionOk="0">
                  <a:moveTo>
                    <a:pt x="13025" y="1"/>
                  </a:moveTo>
                  <a:lnTo>
                    <a:pt x="0" y="11607"/>
                  </a:lnTo>
                  <a:lnTo>
                    <a:pt x="21922" y="11607"/>
                  </a:lnTo>
                  <a:lnTo>
                    <a:pt x="34947" y="1"/>
                  </a:lnTo>
                  <a:close/>
                </a:path>
              </a:pathLst>
            </a:custGeom>
            <a:solidFill>
              <a:srgbClr val="5C6A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7"/>
            <p:cNvSpPr/>
            <p:nvPr/>
          </p:nvSpPr>
          <p:spPr>
            <a:xfrm>
              <a:off x="5275200" y="3065425"/>
              <a:ext cx="693175" cy="228925"/>
            </a:xfrm>
            <a:custGeom>
              <a:avLst/>
              <a:gdLst/>
              <a:ahLst/>
              <a:cxnLst/>
              <a:rect l="l" t="t" r="r" b="b"/>
              <a:pathLst>
                <a:path w="27727" h="9157" extrusionOk="0">
                  <a:moveTo>
                    <a:pt x="10317" y="1"/>
                  </a:moveTo>
                  <a:lnTo>
                    <a:pt x="1" y="9156"/>
                  </a:lnTo>
                  <a:lnTo>
                    <a:pt x="17410" y="9156"/>
                  </a:lnTo>
                  <a:lnTo>
                    <a:pt x="277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7"/>
            <p:cNvSpPr/>
            <p:nvPr/>
          </p:nvSpPr>
          <p:spPr>
            <a:xfrm>
              <a:off x="4424125" y="1714625"/>
              <a:ext cx="515825" cy="560975"/>
            </a:xfrm>
            <a:custGeom>
              <a:avLst/>
              <a:gdLst/>
              <a:ahLst/>
              <a:cxnLst/>
              <a:rect l="l" t="t" r="r" b="b"/>
              <a:pathLst>
                <a:path w="20633" h="22439" extrusionOk="0">
                  <a:moveTo>
                    <a:pt x="8124" y="1"/>
                  </a:moveTo>
                  <a:lnTo>
                    <a:pt x="7995" y="259"/>
                  </a:lnTo>
                  <a:lnTo>
                    <a:pt x="7737" y="775"/>
                  </a:lnTo>
                  <a:lnTo>
                    <a:pt x="6706" y="2322"/>
                  </a:lnTo>
                  <a:lnTo>
                    <a:pt x="6061" y="3096"/>
                  </a:lnTo>
                  <a:lnTo>
                    <a:pt x="5287" y="3869"/>
                  </a:lnTo>
                  <a:lnTo>
                    <a:pt x="4514" y="4514"/>
                  </a:lnTo>
                  <a:lnTo>
                    <a:pt x="3869" y="4901"/>
                  </a:lnTo>
                  <a:lnTo>
                    <a:pt x="3482" y="4514"/>
                  </a:lnTo>
                  <a:lnTo>
                    <a:pt x="2450" y="3869"/>
                  </a:lnTo>
                  <a:lnTo>
                    <a:pt x="1934" y="3612"/>
                  </a:lnTo>
                  <a:lnTo>
                    <a:pt x="1032" y="3612"/>
                  </a:lnTo>
                  <a:lnTo>
                    <a:pt x="774" y="3741"/>
                  </a:lnTo>
                  <a:lnTo>
                    <a:pt x="516" y="3869"/>
                  </a:lnTo>
                  <a:lnTo>
                    <a:pt x="258" y="4256"/>
                  </a:lnTo>
                  <a:lnTo>
                    <a:pt x="129" y="4643"/>
                  </a:lnTo>
                  <a:lnTo>
                    <a:pt x="0" y="5030"/>
                  </a:lnTo>
                  <a:lnTo>
                    <a:pt x="129" y="5933"/>
                  </a:lnTo>
                  <a:lnTo>
                    <a:pt x="387" y="6835"/>
                  </a:lnTo>
                  <a:lnTo>
                    <a:pt x="903" y="7738"/>
                  </a:lnTo>
                  <a:lnTo>
                    <a:pt x="1934" y="9286"/>
                  </a:lnTo>
                  <a:lnTo>
                    <a:pt x="2450" y="9930"/>
                  </a:lnTo>
                  <a:lnTo>
                    <a:pt x="2966" y="11736"/>
                  </a:lnTo>
                  <a:lnTo>
                    <a:pt x="3611" y="13670"/>
                  </a:lnTo>
                  <a:lnTo>
                    <a:pt x="4771" y="15862"/>
                  </a:lnTo>
                  <a:lnTo>
                    <a:pt x="5545" y="16894"/>
                  </a:lnTo>
                  <a:lnTo>
                    <a:pt x="6319" y="18054"/>
                  </a:lnTo>
                  <a:lnTo>
                    <a:pt x="7222" y="19086"/>
                  </a:lnTo>
                  <a:lnTo>
                    <a:pt x="8253" y="20118"/>
                  </a:lnTo>
                  <a:lnTo>
                    <a:pt x="9414" y="20891"/>
                  </a:lnTo>
                  <a:lnTo>
                    <a:pt x="10703" y="21665"/>
                  </a:lnTo>
                  <a:lnTo>
                    <a:pt x="12122" y="22181"/>
                  </a:lnTo>
                  <a:lnTo>
                    <a:pt x="13669" y="22439"/>
                  </a:lnTo>
                  <a:lnTo>
                    <a:pt x="15217" y="21020"/>
                  </a:lnTo>
                  <a:lnTo>
                    <a:pt x="16506" y="19602"/>
                  </a:lnTo>
                  <a:lnTo>
                    <a:pt x="17538" y="18054"/>
                  </a:lnTo>
                  <a:lnTo>
                    <a:pt x="18312" y="16507"/>
                  </a:lnTo>
                  <a:lnTo>
                    <a:pt x="19085" y="14960"/>
                  </a:lnTo>
                  <a:lnTo>
                    <a:pt x="19601" y="13412"/>
                  </a:lnTo>
                  <a:lnTo>
                    <a:pt x="19988" y="11994"/>
                  </a:lnTo>
                  <a:lnTo>
                    <a:pt x="20246" y="10446"/>
                  </a:lnTo>
                  <a:lnTo>
                    <a:pt x="20504" y="7867"/>
                  </a:lnTo>
                  <a:lnTo>
                    <a:pt x="20633" y="5804"/>
                  </a:lnTo>
                  <a:lnTo>
                    <a:pt x="20504" y="4385"/>
                  </a:lnTo>
                  <a:lnTo>
                    <a:pt x="20504" y="3869"/>
                  </a:lnTo>
                  <a:lnTo>
                    <a:pt x="18956" y="3869"/>
                  </a:lnTo>
                  <a:lnTo>
                    <a:pt x="17280" y="3741"/>
                  </a:lnTo>
                  <a:lnTo>
                    <a:pt x="15346" y="3483"/>
                  </a:lnTo>
                  <a:lnTo>
                    <a:pt x="13282" y="3096"/>
                  </a:lnTo>
                  <a:lnTo>
                    <a:pt x="12251" y="2709"/>
                  </a:lnTo>
                  <a:lnTo>
                    <a:pt x="11348" y="2451"/>
                  </a:lnTo>
                  <a:lnTo>
                    <a:pt x="10316" y="1935"/>
                  </a:lnTo>
                  <a:lnTo>
                    <a:pt x="9414" y="1419"/>
                  </a:lnTo>
                  <a:lnTo>
                    <a:pt x="8769" y="775"/>
                  </a:lnTo>
                  <a:lnTo>
                    <a:pt x="8124" y="1"/>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7"/>
            <p:cNvSpPr/>
            <p:nvPr/>
          </p:nvSpPr>
          <p:spPr>
            <a:xfrm>
              <a:off x="5149475" y="3033175"/>
              <a:ext cx="332075" cy="222475"/>
            </a:xfrm>
            <a:custGeom>
              <a:avLst/>
              <a:gdLst/>
              <a:ahLst/>
              <a:cxnLst/>
              <a:rect l="l" t="t" r="r" b="b"/>
              <a:pathLst>
                <a:path w="13283" h="8899" extrusionOk="0">
                  <a:moveTo>
                    <a:pt x="8125" y="1"/>
                  </a:moveTo>
                  <a:lnTo>
                    <a:pt x="6964" y="259"/>
                  </a:lnTo>
                  <a:lnTo>
                    <a:pt x="3998" y="904"/>
                  </a:lnTo>
                  <a:lnTo>
                    <a:pt x="1" y="1806"/>
                  </a:lnTo>
                  <a:lnTo>
                    <a:pt x="517" y="8899"/>
                  </a:lnTo>
                  <a:lnTo>
                    <a:pt x="2193" y="8641"/>
                  </a:lnTo>
                  <a:lnTo>
                    <a:pt x="5933" y="7738"/>
                  </a:lnTo>
                  <a:lnTo>
                    <a:pt x="8125" y="7093"/>
                  </a:lnTo>
                  <a:lnTo>
                    <a:pt x="10188" y="6449"/>
                  </a:lnTo>
                  <a:lnTo>
                    <a:pt x="11993" y="5675"/>
                  </a:lnTo>
                  <a:lnTo>
                    <a:pt x="12767" y="5288"/>
                  </a:lnTo>
                  <a:lnTo>
                    <a:pt x="13283" y="4901"/>
                  </a:lnTo>
                  <a:lnTo>
                    <a:pt x="13025" y="3999"/>
                  </a:lnTo>
                  <a:lnTo>
                    <a:pt x="12638" y="3225"/>
                  </a:lnTo>
                  <a:lnTo>
                    <a:pt x="12122" y="2451"/>
                  </a:lnTo>
                  <a:lnTo>
                    <a:pt x="11478" y="1677"/>
                  </a:lnTo>
                  <a:lnTo>
                    <a:pt x="10833" y="1162"/>
                  </a:lnTo>
                  <a:lnTo>
                    <a:pt x="10059" y="646"/>
                  </a:lnTo>
                  <a:lnTo>
                    <a:pt x="9543" y="259"/>
                  </a:lnTo>
                  <a:lnTo>
                    <a:pt x="8899" y="1"/>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7"/>
            <p:cNvSpPr/>
            <p:nvPr/>
          </p:nvSpPr>
          <p:spPr>
            <a:xfrm>
              <a:off x="4559525" y="3042850"/>
              <a:ext cx="622225" cy="425575"/>
            </a:xfrm>
            <a:custGeom>
              <a:avLst/>
              <a:gdLst/>
              <a:ahLst/>
              <a:cxnLst/>
              <a:rect l="l" t="t" r="r" b="b"/>
              <a:pathLst>
                <a:path w="24889" h="17023" extrusionOk="0">
                  <a:moveTo>
                    <a:pt x="21793" y="1"/>
                  </a:moveTo>
                  <a:lnTo>
                    <a:pt x="20246" y="646"/>
                  </a:lnTo>
                  <a:lnTo>
                    <a:pt x="18570" y="1161"/>
                  </a:lnTo>
                  <a:lnTo>
                    <a:pt x="16506" y="1677"/>
                  </a:lnTo>
                  <a:lnTo>
                    <a:pt x="14056" y="2322"/>
                  </a:lnTo>
                  <a:lnTo>
                    <a:pt x="11477" y="2580"/>
                  </a:lnTo>
                  <a:lnTo>
                    <a:pt x="10059" y="2709"/>
                  </a:lnTo>
                  <a:lnTo>
                    <a:pt x="8769" y="2709"/>
                  </a:lnTo>
                  <a:lnTo>
                    <a:pt x="7480" y="2580"/>
                  </a:lnTo>
                  <a:lnTo>
                    <a:pt x="6190" y="2322"/>
                  </a:lnTo>
                  <a:lnTo>
                    <a:pt x="6061" y="2322"/>
                  </a:lnTo>
                  <a:lnTo>
                    <a:pt x="5932" y="2451"/>
                  </a:lnTo>
                  <a:lnTo>
                    <a:pt x="5545" y="2838"/>
                  </a:lnTo>
                  <a:lnTo>
                    <a:pt x="5029" y="3483"/>
                  </a:lnTo>
                  <a:lnTo>
                    <a:pt x="4643" y="4385"/>
                  </a:lnTo>
                  <a:lnTo>
                    <a:pt x="3611" y="6706"/>
                  </a:lnTo>
                  <a:lnTo>
                    <a:pt x="2579" y="9414"/>
                  </a:lnTo>
                  <a:lnTo>
                    <a:pt x="774" y="14573"/>
                  </a:lnTo>
                  <a:lnTo>
                    <a:pt x="0" y="17023"/>
                  </a:lnTo>
                  <a:lnTo>
                    <a:pt x="2966" y="16636"/>
                  </a:lnTo>
                  <a:lnTo>
                    <a:pt x="6061" y="16120"/>
                  </a:lnTo>
                  <a:lnTo>
                    <a:pt x="9930" y="15475"/>
                  </a:lnTo>
                  <a:lnTo>
                    <a:pt x="13927" y="14444"/>
                  </a:lnTo>
                  <a:lnTo>
                    <a:pt x="15991" y="13799"/>
                  </a:lnTo>
                  <a:lnTo>
                    <a:pt x="17925" y="13154"/>
                  </a:lnTo>
                  <a:lnTo>
                    <a:pt x="19859" y="12380"/>
                  </a:lnTo>
                  <a:lnTo>
                    <a:pt x="21536" y="11478"/>
                  </a:lnTo>
                  <a:lnTo>
                    <a:pt x="23083" y="10575"/>
                  </a:lnTo>
                  <a:lnTo>
                    <a:pt x="24373" y="9414"/>
                  </a:lnTo>
                  <a:lnTo>
                    <a:pt x="24759" y="8125"/>
                  </a:lnTo>
                  <a:lnTo>
                    <a:pt x="24888" y="6835"/>
                  </a:lnTo>
                  <a:lnTo>
                    <a:pt x="24888" y="5675"/>
                  </a:lnTo>
                  <a:lnTo>
                    <a:pt x="24888" y="4772"/>
                  </a:lnTo>
                  <a:lnTo>
                    <a:pt x="24759" y="3869"/>
                  </a:lnTo>
                  <a:lnTo>
                    <a:pt x="24501" y="3096"/>
                  </a:lnTo>
                  <a:lnTo>
                    <a:pt x="24244" y="2451"/>
                  </a:lnTo>
                  <a:lnTo>
                    <a:pt x="23857" y="1806"/>
                  </a:lnTo>
                  <a:lnTo>
                    <a:pt x="23212" y="904"/>
                  </a:lnTo>
                  <a:lnTo>
                    <a:pt x="22438" y="388"/>
                  </a:lnTo>
                  <a:lnTo>
                    <a:pt x="217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7"/>
            <p:cNvSpPr/>
            <p:nvPr/>
          </p:nvSpPr>
          <p:spPr>
            <a:xfrm>
              <a:off x="5275200" y="5002950"/>
              <a:ext cx="528750" cy="344975"/>
            </a:xfrm>
            <a:custGeom>
              <a:avLst/>
              <a:gdLst/>
              <a:ahLst/>
              <a:cxnLst/>
              <a:rect l="l" t="t" r="r" b="b"/>
              <a:pathLst>
                <a:path w="21150" h="13799" extrusionOk="0">
                  <a:moveTo>
                    <a:pt x="1548" y="1"/>
                  </a:moveTo>
                  <a:lnTo>
                    <a:pt x="1291" y="388"/>
                  </a:lnTo>
                  <a:lnTo>
                    <a:pt x="775" y="1419"/>
                  </a:lnTo>
                  <a:lnTo>
                    <a:pt x="517" y="2064"/>
                  </a:lnTo>
                  <a:lnTo>
                    <a:pt x="259" y="2838"/>
                  </a:lnTo>
                  <a:lnTo>
                    <a:pt x="130" y="3740"/>
                  </a:lnTo>
                  <a:lnTo>
                    <a:pt x="1" y="4772"/>
                  </a:lnTo>
                  <a:lnTo>
                    <a:pt x="646" y="5546"/>
                  </a:lnTo>
                  <a:lnTo>
                    <a:pt x="1548" y="6448"/>
                  </a:lnTo>
                  <a:lnTo>
                    <a:pt x="2580" y="7222"/>
                  </a:lnTo>
                  <a:lnTo>
                    <a:pt x="3741" y="7996"/>
                  </a:lnTo>
                  <a:lnTo>
                    <a:pt x="6320" y="9543"/>
                  </a:lnTo>
                  <a:lnTo>
                    <a:pt x="9157" y="10833"/>
                  </a:lnTo>
                  <a:lnTo>
                    <a:pt x="11865" y="11865"/>
                  </a:lnTo>
                  <a:lnTo>
                    <a:pt x="14057" y="12767"/>
                  </a:lnTo>
                  <a:lnTo>
                    <a:pt x="16249" y="13541"/>
                  </a:lnTo>
                  <a:lnTo>
                    <a:pt x="16894" y="13670"/>
                  </a:lnTo>
                  <a:lnTo>
                    <a:pt x="17668" y="13799"/>
                  </a:lnTo>
                  <a:lnTo>
                    <a:pt x="19344" y="13799"/>
                  </a:lnTo>
                  <a:lnTo>
                    <a:pt x="20247" y="13541"/>
                  </a:lnTo>
                  <a:lnTo>
                    <a:pt x="20505" y="13283"/>
                  </a:lnTo>
                  <a:lnTo>
                    <a:pt x="20763" y="13025"/>
                  </a:lnTo>
                  <a:lnTo>
                    <a:pt x="21020" y="12767"/>
                  </a:lnTo>
                  <a:lnTo>
                    <a:pt x="21149" y="12380"/>
                  </a:lnTo>
                  <a:lnTo>
                    <a:pt x="21020" y="11865"/>
                  </a:lnTo>
                  <a:lnTo>
                    <a:pt x="20763" y="11220"/>
                  </a:lnTo>
                  <a:lnTo>
                    <a:pt x="20247" y="10575"/>
                  </a:lnTo>
                  <a:lnTo>
                    <a:pt x="19602" y="9801"/>
                  </a:lnTo>
                  <a:lnTo>
                    <a:pt x="18054" y="8125"/>
                  </a:lnTo>
                  <a:lnTo>
                    <a:pt x="16120" y="6448"/>
                  </a:lnTo>
                  <a:lnTo>
                    <a:pt x="12381" y="3612"/>
                  </a:lnTo>
                  <a:lnTo>
                    <a:pt x="10704" y="2451"/>
                  </a:lnTo>
                  <a:lnTo>
                    <a:pt x="10188" y="2451"/>
                  </a:lnTo>
                  <a:lnTo>
                    <a:pt x="9673" y="2580"/>
                  </a:lnTo>
                  <a:lnTo>
                    <a:pt x="9028" y="2709"/>
                  </a:lnTo>
                  <a:lnTo>
                    <a:pt x="8383" y="2967"/>
                  </a:lnTo>
                  <a:lnTo>
                    <a:pt x="7738" y="3483"/>
                  </a:lnTo>
                  <a:lnTo>
                    <a:pt x="7222" y="4127"/>
                  </a:lnTo>
                  <a:lnTo>
                    <a:pt x="6836" y="4901"/>
                  </a:lnTo>
                  <a:lnTo>
                    <a:pt x="6449" y="4901"/>
                  </a:lnTo>
                  <a:lnTo>
                    <a:pt x="6062" y="4514"/>
                  </a:lnTo>
                  <a:lnTo>
                    <a:pt x="5288" y="3096"/>
                  </a:lnTo>
                  <a:lnTo>
                    <a:pt x="4643" y="2193"/>
                  </a:lnTo>
                  <a:lnTo>
                    <a:pt x="3870" y="1419"/>
                  </a:lnTo>
                  <a:lnTo>
                    <a:pt x="2838" y="646"/>
                  </a:lnTo>
                  <a:lnTo>
                    <a:pt x="2322" y="259"/>
                  </a:lnTo>
                  <a:lnTo>
                    <a:pt x="1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7"/>
            <p:cNvSpPr/>
            <p:nvPr/>
          </p:nvSpPr>
          <p:spPr>
            <a:xfrm>
              <a:off x="5539575" y="2842975"/>
              <a:ext cx="454575" cy="286950"/>
            </a:xfrm>
            <a:custGeom>
              <a:avLst/>
              <a:gdLst/>
              <a:ahLst/>
              <a:cxnLst/>
              <a:rect l="l" t="t" r="r" b="b"/>
              <a:pathLst>
                <a:path w="18183" h="11478" extrusionOk="0">
                  <a:moveTo>
                    <a:pt x="1032" y="1"/>
                  </a:moveTo>
                  <a:lnTo>
                    <a:pt x="0" y="5159"/>
                  </a:lnTo>
                  <a:lnTo>
                    <a:pt x="2708" y="5804"/>
                  </a:lnTo>
                  <a:lnTo>
                    <a:pt x="3998" y="6577"/>
                  </a:lnTo>
                  <a:lnTo>
                    <a:pt x="5416" y="7093"/>
                  </a:lnTo>
                  <a:lnTo>
                    <a:pt x="6190" y="7351"/>
                  </a:lnTo>
                  <a:lnTo>
                    <a:pt x="6964" y="7609"/>
                  </a:lnTo>
                  <a:lnTo>
                    <a:pt x="7222" y="8383"/>
                  </a:lnTo>
                  <a:lnTo>
                    <a:pt x="7737" y="9672"/>
                  </a:lnTo>
                  <a:lnTo>
                    <a:pt x="8640" y="11478"/>
                  </a:lnTo>
                  <a:lnTo>
                    <a:pt x="10703" y="11091"/>
                  </a:lnTo>
                  <a:lnTo>
                    <a:pt x="10445" y="7738"/>
                  </a:lnTo>
                  <a:lnTo>
                    <a:pt x="18183" y="7480"/>
                  </a:lnTo>
                  <a:lnTo>
                    <a:pt x="15217" y="5417"/>
                  </a:lnTo>
                  <a:lnTo>
                    <a:pt x="12767" y="3998"/>
                  </a:lnTo>
                  <a:lnTo>
                    <a:pt x="11864" y="3482"/>
                  </a:lnTo>
                  <a:lnTo>
                    <a:pt x="11090" y="3225"/>
                  </a:lnTo>
                  <a:lnTo>
                    <a:pt x="7479" y="2322"/>
                  </a:lnTo>
                  <a:lnTo>
                    <a:pt x="4256" y="1290"/>
                  </a:lnTo>
                  <a:lnTo>
                    <a:pt x="1032" y="1"/>
                  </a:lnTo>
                  <a:close/>
                </a:path>
              </a:pathLst>
            </a:custGeom>
            <a:solidFill>
              <a:srgbClr val="FF9C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7"/>
            <p:cNvSpPr/>
            <p:nvPr/>
          </p:nvSpPr>
          <p:spPr>
            <a:xfrm>
              <a:off x="5026975" y="4132525"/>
              <a:ext cx="203125" cy="157975"/>
            </a:xfrm>
            <a:custGeom>
              <a:avLst/>
              <a:gdLst/>
              <a:ahLst/>
              <a:cxnLst/>
              <a:rect l="l" t="t" r="r" b="b"/>
              <a:pathLst>
                <a:path w="8125" h="6319" extrusionOk="0">
                  <a:moveTo>
                    <a:pt x="3224" y="0"/>
                  </a:moveTo>
                  <a:lnTo>
                    <a:pt x="1" y="2579"/>
                  </a:lnTo>
                  <a:lnTo>
                    <a:pt x="5159" y="6319"/>
                  </a:lnTo>
                  <a:lnTo>
                    <a:pt x="6319" y="5416"/>
                  </a:lnTo>
                  <a:lnTo>
                    <a:pt x="7351" y="4514"/>
                  </a:lnTo>
                  <a:lnTo>
                    <a:pt x="8125" y="3740"/>
                  </a:lnTo>
                  <a:lnTo>
                    <a:pt x="7996" y="3095"/>
                  </a:lnTo>
                  <a:lnTo>
                    <a:pt x="7738" y="2579"/>
                  </a:lnTo>
                  <a:lnTo>
                    <a:pt x="7093" y="1677"/>
                  </a:lnTo>
                  <a:lnTo>
                    <a:pt x="6190" y="903"/>
                  </a:lnTo>
                  <a:lnTo>
                    <a:pt x="5417" y="516"/>
                  </a:lnTo>
                  <a:lnTo>
                    <a:pt x="4514" y="258"/>
                  </a:lnTo>
                  <a:lnTo>
                    <a:pt x="3869" y="0"/>
                  </a:lnTo>
                  <a:close/>
                </a:path>
              </a:pathLst>
            </a:custGeom>
            <a:solidFill>
              <a:srgbClr val="E26F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7"/>
            <p:cNvSpPr/>
            <p:nvPr/>
          </p:nvSpPr>
          <p:spPr>
            <a:xfrm>
              <a:off x="5288100" y="3990675"/>
              <a:ext cx="377225" cy="583525"/>
            </a:xfrm>
            <a:custGeom>
              <a:avLst/>
              <a:gdLst/>
              <a:ahLst/>
              <a:cxnLst/>
              <a:rect l="l" t="t" r="r" b="b"/>
              <a:pathLst>
                <a:path w="15089" h="23341" extrusionOk="0">
                  <a:moveTo>
                    <a:pt x="14959" y="0"/>
                  </a:moveTo>
                  <a:lnTo>
                    <a:pt x="1" y="10832"/>
                  </a:lnTo>
                  <a:lnTo>
                    <a:pt x="259" y="23341"/>
                  </a:lnTo>
                  <a:lnTo>
                    <a:pt x="15088" y="12767"/>
                  </a:lnTo>
                  <a:lnTo>
                    <a:pt x="14959" y="0"/>
                  </a:lnTo>
                  <a:close/>
                </a:path>
              </a:pathLst>
            </a:custGeom>
            <a:solidFill>
              <a:srgbClr val="061A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7"/>
            <p:cNvSpPr/>
            <p:nvPr/>
          </p:nvSpPr>
          <p:spPr>
            <a:xfrm>
              <a:off x="4943150" y="3387800"/>
              <a:ext cx="364325" cy="257950"/>
            </a:xfrm>
            <a:custGeom>
              <a:avLst/>
              <a:gdLst/>
              <a:ahLst/>
              <a:cxnLst/>
              <a:rect l="l" t="t" r="r" b="b"/>
              <a:pathLst>
                <a:path w="14573" h="10318" extrusionOk="0">
                  <a:moveTo>
                    <a:pt x="4514" y="1"/>
                  </a:moveTo>
                  <a:lnTo>
                    <a:pt x="1" y="4643"/>
                  </a:lnTo>
                  <a:lnTo>
                    <a:pt x="14573" y="10317"/>
                  </a:lnTo>
                  <a:lnTo>
                    <a:pt x="3354" y="3483"/>
                  </a:lnTo>
                  <a:lnTo>
                    <a:pt x="4514" y="1"/>
                  </a:lnTo>
                  <a:close/>
                </a:path>
              </a:pathLst>
            </a:custGeom>
            <a:solidFill>
              <a:srgbClr val="061A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7"/>
            <p:cNvSpPr/>
            <p:nvPr/>
          </p:nvSpPr>
          <p:spPr>
            <a:xfrm>
              <a:off x="4833550" y="4132525"/>
              <a:ext cx="525500" cy="351425"/>
            </a:xfrm>
            <a:custGeom>
              <a:avLst/>
              <a:gdLst/>
              <a:ahLst/>
              <a:cxnLst/>
              <a:rect l="l" t="t" r="r" b="b"/>
              <a:pathLst>
                <a:path w="21020" h="14057" extrusionOk="0">
                  <a:moveTo>
                    <a:pt x="2966" y="0"/>
                  </a:moveTo>
                  <a:lnTo>
                    <a:pt x="2579" y="387"/>
                  </a:lnTo>
                  <a:lnTo>
                    <a:pt x="1419" y="1419"/>
                  </a:lnTo>
                  <a:lnTo>
                    <a:pt x="903" y="2192"/>
                  </a:lnTo>
                  <a:lnTo>
                    <a:pt x="387" y="3095"/>
                  </a:lnTo>
                  <a:lnTo>
                    <a:pt x="129" y="3998"/>
                  </a:lnTo>
                  <a:lnTo>
                    <a:pt x="0" y="5029"/>
                  </a:lnTo>
                  <a:lnTo>
                    <a:pt x="645" y="5803"/>
                  </a:lnTo>
                  <a:lnTo>
                    <a:pt x="1419" y="6706"/>
                  </a:lnTo>
                  <a:lnTo>
                    <a:pt x="2450" y="7480"/>
                  </a:lnTo>
                  <a:lnTo>
                    <a:pt x="3611" y="8253"/>
                  </a:lnTo>
                  <a:lnTo>
                    <a:pt x="6319" y="9801"/>
                  </a:lnTo>
                  <a:lnTo>
                    <a:pt x="9156" y="11090"/>
                  </a:lnTo>
                  <a:lnTo>
                    <a:pt x="11735" y="12122"/>
                  </a:lnTo>
                  <a:lnTo>
                    <a:pt x="14056" y="13025"/>
                  </a:lnTo>
                  <a:lnTo>
                    <a:pt x="16120" y="13798"/>
                  </a:lnTo>
                  <a:lnTo>
                    <a:pt x="16893" y="13927"/>
                  </a:lnTo>
                  <a:lnTo>
                    <a:pt x="17667" y="14056"/>
                  </a:lnTo>
                  <a:lnTo>
                    <a:pt x="19343" y="14056"/>
                  </a:lnTo>
                  <a:lnTo>
                    <a:pt x="20117" y="13798"/>
                  </a:lnTo>
                  <a:lnTo>
                    <a:pt x="20504" y="13540"/>
                  </a:lnTo>
                  <a:lnTo>
                    <a:pt x="20762" y="13283"/>
                  </a:lnTo>
                  <a:lnTo>
                    <a:pt x="20891" y="13025"/>
                  </a:lnTo>
                  <a:lnTo>
                    <a:pt x="21020" y="12638"/>
                  </a:lnTo>
                  <a:lnTo>
                    <a:pt x="21020" y="12122"/>
                  </a:lnTo>
                  <a:lnTo>
                    <a:pt x="20633" y="11348"/>
                  </a:lnTo>
                  <a:lnTo>
                    <a:pt x="20117" y="10574"/>
                  </a:lnTo>
                  <a:lnTo>
                    <a:pt x="19343" y="9672"/>
                  </a:lnTo>
                  <a:lnTo>
                    <a:pt x="17151" y="7737"/>
                  </a:lnTo>
                  <a:lnTo>
                    <a:pt x="14572" y="5545"/>
                  </a:lnTo>
                  <a:lnTo>
                    <a:pt x="11606" y="3482"/>
                  </a:lnTo>
                  <a:lnTo>
                    <a:pt x="10059" y="2579"/>
                  </a:lnTo>
                  <a:lnTo>
                    <a:pt x="8511" y="1806"/>
                  </a:lnTo>
                  <a:lnTo>
                    <a:pt x="7093" y="1032"/>
                  </a:lnTo>
                  <a:lnTo>
                    <a:pt x="5674" y="516"/>
                  </a:lnTo>
                  <a:lnTo>
                    <a:pt x="4256" y="129"/>
                  </a:lnTo>
                  <a:lnTo>
                    <a:pt x="29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p:nvPr/>
          </p:nvSpPr>
          <p:spPr>
            <a:xfrm>
              <a:off x="4907700" y="2407750"/>
              <a:ext cx="199900" cy="438475"/>
            </a:xfrm>
            <a:custGeom>
              <a:avLst/>
              <a:gdLst/>
              <a:ahLst/>
              <a:cxnLst/>
              <a:rect l="l" t="t" r="r" b="b"/>
              <a:pathLst>
                <a:path w="7996" h="17539" extrusionOk="0">
                  <a:moveTo>
                    <a:pt x="0" y="1"/>
                  </a:moveTo>
                  <a:lnTo>
                    <a:pt x="1419" y="6964"/>
                  </a:lnTo>
                  <a:lnTo>
                    <a:pt x="2321" y="12123"/>
                  </a:lnTo>
                  <a:lnTo>
                    <a:pt x="2837" y="14573"/>
                  </a:lnTo>
                  <a:lnTo>
                    <a:pt x="7995" y="17539"/>
                  </a:lnTo>
                  <a:lnTo>
                    <a:pt x="3998" y="9028"/>
                  </a:lnTo>
                  <a:lnTo>
                    <a:pt x="1290" y="2967"/>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7"/>
            <p:cNvSpPr/>
            <p:nvPr/>
          </p:nvSpPr>
          <p:spPr>
            <a:xfrm>
              <a:off x="4417675" y="2710800"/>
              <a:ext cx="499725" cy="454600"/>
            </a:xfrm>
            <a:custGeom>
              <a:avLst/>
              <a:gdLst/>
              <a:ahLst/>
              <a:cxnLst/>
              <a:rect l="l" t="t" r="r" b="b"/>
              <a:pathLst>
                <a:path w="19989" h="18184" extrusionOk="0">
                  <a:moveTo>
                    <a:pt x="0" y="1"/>
                  </a:moveTo>
                  <a:lnTo>
                    <a:pt x="4643" y="18183"/>
                  </a:lnTo>
                  <a:lnTo>
                    <a:pt x="19988" y="16636"/>
                  </a:lnTo>
                  <a:lnTo>
                    <a:pt x="6706" y="15733"/>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7"/>
            <p:cNvSpPr/>
            <p:nvPr/>
          </p:nvSpPr>
          <p:spPr>
            <a:xfrm>
              <a:off x="4875450" y="1579225"/>
              <a:ext cx="22600" cy="19375"/>
            </a:xfrm>
            <a:custGeom>
              <a:avLst/>
              <a:gdLst/>
              <a:ahLst/>
              <a:cxnLst/>
              <a:rect l="l" t="t" r="r" b="b"/>
              <a:pathLst>
                <a:path w="904" h="775" extrusionOk="0">
                  <a:moveTo>
                    <a:pt x="517" y="1"/>
                  </a:moveTo>
                  <a:lnTo>
                    <a:pt x="130" y="259"/>
                  </a:lnTo>
                  <a:lnTo>
                    <a:pt x="1" y="388"/>
                  </a:lnTo>
                  <a:lnTo>
                    <a:pt x="1" y="646"/>
                  </a:lnTo>
                  <a:lnTo>
                    <a:pt x="259" y="775"/>
                  </a:lnTo>
                  <a:lnTo>
                    <a:pt x="388" y="775"/>
                  </a:lnTo>
                  <a:lnTo>
                    <a:pt x="774" y="517"/>
                  </a:lnTo>
                  <a:lnTo>
                    <a:pt x="903" y="259"/>
                  </a:lnTo>
                  <a:lnTo>
                    <a:pt x="903" y="130"/>
                  </a:lnTo>
                  <a:lnTo>
                    <a:pt x="774"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a:off x="4907700" y="1424500"/>
              <a:ext cx="254700" cy="154750"/>
            </a:xfrm>
            <a:custGeom>
              <a:avLst/>
              <a:gdLst/>
              <a:ahLst/>
              <a:cxnLst/>
              <a:rect l="l" t="t" r="r" b="b"/>
              <a:pathLst>
                <a:path w="10188" h="6190" extrusionOk="0">
                  <a:moveTo>
                    <a:pt x="9801" y="0"/>
                  </a:moveTo>
                  <a:lnTo>
                    <a:pt x="8898" y="516"/>
                  </a:lnTo>
                  <a:lnTo>
                    <a:pt x="8769" y="645"/>
                  </a:lnTo>
                  <a:lnTo>
                    <a:pt x="8898" y="903"/>
                  </a:lnTo>
                  <a:lnTo>
                    <a:pt x="9027" y="1032"/>
                  </a:lnTo>
                  <a:lnTo>
                    <a:pt x="9156" y="1032"/>
                  </a:lnTo>
                  <a:lnTo>
                    <a:pt x="10059" y="516"/>
                  </a:lnTo>
                  <a:lnTo>
                    <a:pt x="10188" y="258"/>
                  </a:lnTo>
                  <a:lnTo>
                    <a:pt x="10188" y="129"/>
                  </a:lnTo>
                  <a:lnTo>
                    <a:pt x="10059" y="0"/>
                  </a:lnTo>
                  <a:close/>
                  <a:moveTo>
                    <a:pt x="7995" y="1032"/>
                  </a:moveTo>
                  <a:lnTo>
                    <a:pt x="7222" y="1547"/>
                  </a:lnTo>
                  <a:lnTo>
                    <a:pt x="7093" y="1676"/>
                  </a:lnTo>
                  <a:lnTo>
                    <a:pt x="7093" y="1934"/>
                  </a:lnTo>
                  <a:lnTo>
                    <a:pt x="7351" y="2063"/>
                  </a:lnTo>
                  <a:lnTo>
                    <a:pt x="7480" y="2063"/>
                  </a:lnTo>
                  <a:lnTo>
                    <a:pt x="8253" y="1547"/>
                  </a:lnTo>
                  <a:lnTo>
                    <a:pt x="8382" y="1290"/>
                  </a:lnTo>
                  <a:lnTo>
                    <a:pt x="8382" y="1161"/>
                  </a:lnTo>
                  <a:lnTo>
                    <a:pt x="8253" y="1032"/>
                  </a:lnTo>
                  <a:close/>
                  <a:moveTo>
                    <a:pt x="6319" y="2063"/>
                  </a:moveTo>
                  <a:lnTo>
                    <a:pt x="5416" y="2579"/>
                  </a:lnTo>
                  <a:lnTo>
                    <a:pt x="5287" y="2708"/>
                  </a:lnTo>
                  <a:lnTo>
                    <a:pt x="5287" y="2966"/>
                  </a:lnTo>
                  <a:lnTo>
                    <a:pt x="5545" y="3095"/>
                  </a:lnTo>
                  <a:lnTo>
                    <a:pt x="5674" y="3095"/>
                  </a:lnTo>
                  <a:lnTo>
                    <a:pt x="6577" y="2579"/>
                  </a:lnTo>
                  <a:lnTo>
                    <a:pt x="6706" y="2321"/>
                  </a:lnTo>
                  <a:lnTo>
                    <a:pt x="6706" y="2192"/>
                  </a:lnTo>
                  <a:lnTo>
                    <a:pt x="6448" y="2063"/>
                  </a:lnTo>
                  <a:close/>
                  <a:moveTo>
                    <a:pt x="4514" y="3095"/>
                  </a:moveTo>
                  <a:lnTo>
                    <a:pt x="3611" y="3611"/>
                  </a:lnTo>
                  <a:lnTo>
                    <a:pt x="3482" y="3740"/>
                  </a:lnTo>
                  <a:lnTo>
                    <a:pt x="3611" y="3998"/>
                  </a:lnTo>
                  <a:lnTo>
                    <a:pt x="3740" y="4127"/>
                  </a:lnTo>
                  <a:lnTo>
                    <a:pt x="3869" y="4127"/>
                  </a:lnTo>
                  <a:lnTo>
                    <a:pt x="4772" y="3611"/>
                  </a:lnTo>
                  <a:lnTo>
                    <a:pt x="4900" y="3353"/>
                  </a:lnTo>
                  <a:lnTo>
                    <a:pt x="4900" y="3224"/>
                  </a:lnTo>
                  <a:lnTo>
                    <a:pt x="4772" y="3095"/>
                  </a:lnTo>
                  <a:close/>
                  <a:moveTo>
                    <a:pt x="2708" y="4127"/>
                  </a:moveTo>
                  <a:lnTo>
                    <a:pt x="1935" y="4642"/>
                  </a:lnTo>
                  <a:lnTo>
                    <a:pt x="1806" y="4771"/>
                  </a:lnTo>
                  <a:lnTo>
                    <a:pt x="1806" y="5029"/>
                  </a:lnTo>
                  <a:lnTo>
                    <a:pt x="2064" y="5158"/>
                  </a:lnTo>
                  <a:lnTo>
                    <a:pt x="2192" y="5158"/>
                  </a:lnTo>
                  <a:lnTo>
                    <a:pt x="2966" y="4642"/>
                  </a:lnTo>
                  <a:lnTo>
                    <a:pt x="3095" y="4384"/>
                  </a:lnTo>
                  <a:lnTo>
                    <a:pt x="3095" y="4255"/>
                  </a:lnTo>
                  <a:lnTo>
                    <a:pt x="2966" y="4127"/>
                  </a:lnTo>
                  <a:close/>
                  <a:moveTo>
                    <a:pt x="1032" y="5158"/>
                  </a:moveTo>
                  <a:lnTo>
                    <a:pt x="129" y="5674"/>
                  </a:lnTo>
                  <a:lnTo>
                    <a:pt x="0" y="5803"/>
                  </a:lnTo>
                  <a:lnTo>
                    <a:pt x="0" y="6061"/>
                  </a:lnTo>
                  <a:lnTo>
                    <a:pt x="258" y="6190"/>
                  </a:lnTo>
                  <a:lnTo>
                    <a:pt x="387" y="6190"/>
                  </a:lnTo>
                  <a:lnTo>
                    <a:pt x="1290" y="5674"/>
                  </a:lnTo>
                  <a:lnTo>
                    <a:pt x="1419" y="5416"/>
                  </a:lnTo>
                  <a:lnTo>
                    <a:pt x="1419" y="5287"/>
                  </a:lnTo>
                  <a:lnTo>
                    <a:pt x="1161" y="5158"/>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7"/>
            <p:cNvSpPr/>
            <p:nvPr/>
          </p:nvSpPr>
          <p:spPr>
            <a:xfrm>
              <a:off x="5172050" y="1405150"/>
              <a:ext cx="35475" cy="19375"/>
            </a:xfrm>
            <a:custGeom>
              <a:avLst/>
              <a:gdLst/>
              <a:ahLst/>
              <a:cxnLst/>
              <a:rect l="l" t="t" r="r" b="b"/>
              <a:pathLst>
                <a:path w="1419" h="775" extrusionOk="0">
                  <a:moveTo>
                    <a:pt x="516" y="0"/>
                  </a:moveTo>
                  <a:lnTo>
                    <a:pt x="129" y="258"/>
                  </a:lnTo>
                  <a:lnTo>
                    <a:pt x="0" y="387"/>
                  </a:lnTo>
                  <a:lnTo>
                    <a:pt x="0" y="645"/>
                  </a:lnTo>
                  <a:lnTo>
                    <a:pt x="258" y="774"/>
                  </a:lnTo>
                  <a:lnTo>
                    <a:pt x="387" y="774"/>
                  </a:lnTo>
                  <a:lnTo>
                    <a:pt x="645" y="516"/>
                  </a:lnTo>
                  <a:lnTo>
                    <a:pt x="1032" y="774"/>
                  </a:lnTo>
                  <a:lnTo>
                    <a:pt x="1290" y="774"/>
                  </a:lnTo>
                  <a:lnTo>
                    <a:pt x="1419" y="645"/>
                  </a:lnTo>
                  <a:lnTo>
                    <a:pt x="1419" y="387"/>
                  </a:lnTo>
                  <a:lnTo>
                    <a:pt x="1290" y="258"/>
                  </a:lnTo>
                  <a:lnTo>
                    <a:pt x="774" y="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5217175" y="1424500"/>
              <a:ext cx="1138050" cy="609325"/>
            </a:xfrm>
            <a:custGeom>
              <a:avLst/>
              <a:gdLst/>
              <a:ahLst/>
              <a:cxnLst/>
              <a:rect l="l" t="t" r="r" b="b"/>
              <a:pathLst>
                <a:path w="45522" h="24373" extrusionOk="0">
                  <a:moveTo>
                    <a:pt x="259" y="0"/>
                  </a:moveTo>
                  <a:lnTo>
                    <a:pt x="1" y="129"/>
                  </a:lnTo>
                  <a:lnTo>
                    <a:pt x="1" y="258"/>
                  </a:lnTo>
                  <a:lnTo>
                    <a:pt x="130" y="387"/>
                  </a:lnTo>
                  <a:lnTo>
                    <a:pt x="1032" y="903"/>
                  </a:lnTo>
                  <a:lnTo>
                    <a:pt x="1161" y="903"/>
                  </a:lnTo>
                  <a:lnTo>
                    <a:pt x="1419" y="774"/>
                  </a:lnTo>
                  <a:lnTo>
                    <a:pt x="1419" y="645"/>
                  </a:lnTo>
                  <a:lnTo>
                    <a:pt x="1290" y="516"/>
                  </a:lnTo>
                  <a:lnTo>
                    <a:pt x="388" y="0"/>
                  </a:lnTo>
                  <a:close/>
                  <a:moveTo>
                    <a:pt x="2064" y="903"/>
                  </a:moveTo>
                  <a:lnTo>
                    <a:pt x="1935" y="1032"/>
                  </a:lnTo>
                  <a:lnTo>
                    <a:pt x="1806" y="1290"/>
                  </a:lnTo>
                  <a:lnTo>
                    <a:pt x="1935" y="1419"/>
                  </a:lnTo>
                  <a:lnTo>
                    <a:pt x="2838" y="1934"/>
                  </a:lnTo>
                  <a:lnTo>
                    <a:pt x="2967" y="1934"/>
                  </a:lnTo>
                  <a:lnTo>
                    <a:pt x="3225" y="1805"/>
                  </a:lnTo>
                  <a:lnTo>
                    <a:pt x="3225" y="1547"/>
                  </a:lnTo>
                  <a:lnTo>
                    <a:pt x="3096" y="1419"/>
                  </a:lnTo>
                  <a:lnTo>
                    <a:pt x="2193" y="903"/>
                  </a:lnTo>
                  <a:close/>
                  <a:moveTo>
                    <a:pt x="3869" y="1934"/>
                  </a:moveTo>
                  <a:lnTo>
                    <a:pt x="3740" y="2063"/>
                  </a:lnTo>
                  <a:lnTo>
                    <a:pt x="3740" y="2192"/>
                  </a:lnTo>
                  <a:lnTo>
                    <a:pt x="3869" y="2450"/>
                  </a:lnTo>
                  <a:lnTo>
                    <a:pt x="4772" y="2837"/>
                  </a:lnTo>
                  <a:lnTo>
                    <a:pt x="4901" y="2966"/>
                  </a:lnTo>
                  <a:lnTo>
                    <a:pt x="5030" y="2708"/>
                  </a:lnTo>
                  <a:lnTo>
                    <a:pt x="5159" y="2579"/>
                  </a:lnTo>
                  <a:lnTo>
                    <a:pt x="5030" y="2450"/>
                  </a:lnTo>
                  <a:lnTo>
                    <a:pt x="3998" y="1934"/>
                  </a:lnTo>
                  <a:close/>
                  <a:moveTo>
                    <a:pt x="5675" y="2837"/>
                  </a:moveTo>
                  <a:lnTo>
                    <a:pt x="5546" y="2966"/>
                  </a:lnTo>
                  <a:lnTo>
                    <a:pt x="5546" y="3224"/>
                  </a:lnTo>
                  <a:lnTo>
                    <a:pt x="5675" y="3353"/>
                  </a:lnTo>
                  <a:lnTo>
                    <a:pt x="6577" y="3869"/>
                  </a:lnTo>
                  <a:lnTo>
                    <a:pt x="6706" y="3869"/>
                  </a:lnTo>
                  <a:lnTo>
                    <a:pt x="6964" y="3740"/>
                  </a:lnTo>
                  <a:lnTo>
                    <a:pt x="6964" y="3611"/>
                  </a:lnTo>
                  <a:lnTo>
                    <a:pt x="6835" y="3353"/>
                  </a:lnTo>
                  <a:lnTo>
                    <a:pt x="5933" y="2966"/>
                  </a:lnTo>
                  <a:lnTo>
                    <a:pt x="5675" y="2837"/>
                  </a:lnTo>
                  <a:close/>
                  <a:moveTo>
                    <a:pt x="7480" y="3869"/>
                  </a:moveTo>
                  <a:lnTo>
                    <a:pt x="7351" y="3998"/>
                  </a:lnTo>
                  <a:lnTo>
                    <a:pt x="7351" y="4255"/>
                  </a:lnTo>
                  <a:lnTo>
                    <a:pt x="7480" y="4384"/>
                  </a:lnTo>
                  <a:lnTo>
                    <a:pt x="8383" y="4771"/>
                  </a:lnTo>
                  <a:lnTo>
                    <a:pt x="8512" y="4900"/>
                  </a:lnTo>
                  <a:lnTo>
                    <a:pt x="8770" y="4771"/>
                  </a:lnTo>
                  <a:lnTo>
                    <a:pt x="8770" y="4513"/>
                  </a:lnTo>
                  <a:lnTo>
                    <a:pt x="8641" y="4384"/>
                  </a:lnTo>
                  <a:lnTo>
                    <a:pt x="7738" y="3869"/>
                  </a:lnTo>
                  <a:close/>
                  <a:moveTo>
                    <a:pt x="9414" y="4900"/>
                  </a:moveTo>
                  <a:lnTo>
                    <a:pt x="9157" y="5029"/>
                  </a:lnTo>
                  <a:lnTo>
                    <a:pt x="9157" y="5158"/>
                  </a:lnTo>
                  <a:lnTo>
                    <a:pt x="9285" y="5287"/>
                  </a:lnTo>
                  <a:lnTo>
                    <a:pt x="10188" y="5803"/>
                  </a:lnTo>
                  <a:lnTo>
                    <a:pt x="10317" y="5803"/>
                  </a:lnTo>
                  <a:lnTo>
                    <a:pt x="10575" y="5674"/>
                  </a:lnTo>
                  <a:lnTo>
                    <a:pt x="10575" y="5545"/>
                  </a:lnTo>
                  <a:lnTo>
                    <a:pt x="10446" y="5416"/>
                  </a:lnTo>
                  <a:lnTo>
                    <a:pt x="9543" y="4900"/>
                  </a:lnTo>
                  <a:close/>
                  <a:moveTo>
                    <a:pt x="11220" y="5803"/>
                  </a:moveTo>
                  <a:lnTo>
                    <a:pt x="11091" y="5932"/>
                  </a:lnTo>
                  <a:lnTo>
                    <a:pt x="11091" y="6190"/>
                  </a:lnTo>
                  <a:lnTo>
                    <a:pt x="11091" y="6319"/>
                  </a:lnTo>
                  <a:lnTo>
                    <a:pt x="12122" y="6835"/>
                  </a:lnTo>
                  <a:lnTo>
                    <a:pt x="12251" y="6835"/>
                  </a:lnTo>
                  <a:lnTo>
                    <a:pt x="12380" y="6706"/>
                  </a:lnTo>
                  <a:lnTo>
                    <a:pt x="12380" y="6448"/>
                  </a:lnTo>
                  <a:lnTo>
                    <a:pt x="12251" y="6319"/>
                  </a:lnTo>
                  <a:lnTo>
                    <a:pt x="11349" y="5803"/>
                  </a:lnTo>
                  <a:close/>
                  <a:moveTo>
                    <a:pt x="13025" y="6835"/>
                  </a:moveTo>
                  <a:lnTo>
                    <a:pt x="12896" y="6964"/>
                  </a:lnTo>
                  <a:lnTo>
                    <a:pt x="12896" y="7092"/>
                  </a:lnTo>
                  <a:lnTo>
                    <a:pt x="13025" y="7221"/>
                  </a:lnTo>
                  <a:lnTo>
                    <a:pt x="13928" y="7737"/>
                  </a:lnTo>
                  <a:lnTo>
                    <a:pt x="14057" y="7737"/>
                  </a:lnTo>
                  <a:lnTo>
                    <a:pt x="14315" y="7608"/>
                  </a:lnTo>
                  <a:lnTo>
                    <a:pt x="14315" y="7479"/>
                  </a:lnTo>
                  <a:lnTo>
                    <a:pt x="14186" y="7350"/>
                  </a:lnTo>
                  <a:lnTo>
                    <a:pt x="13283" y="6835"/>
                  </a:lnTo>
                  <a:close/>
                  <a:moveTo>
                    <a:pt x="14830" y="7737"/>
                  </a:moveTo>
                  <a:lnTo>
                    <a:pt x="14702" y="7866"/>
                  </a:lnTo>
                  <a:lnTo>
                    <a:pt x="14702" y="8124"/>
                  </a:lnTo>
                  <a:lnTo>
                    <a:pt x="14830" y="8253"/>
                  </a:lnTo>
                  <a:lnTo>
                    <a:pt x="15733" y="8769"/>
                  </a:lnTo>
                  <a:lnTo>
                    <a:pt x="15862" y="8769"/>
                  </a:lnTo>
                  <a:lnTo>
                    <a:pt x="16120" y="8640"/>
                  </a:lnTo>
                  <a:lnTo>
                    <a:pt x="16120" y="8382"/>
                  </a:lnTo>
                  <a:lnTo>
                    <a:pt x="15991" y="8253"/>
                  </a:lnTo>
                  <a:lnTo>
                    <a:pt x="15088" y="7737"/>
                  </a:lnTo>
                  <a:close/>
                  <a:moveTo>
                    <a:pt x="16765" y="8769"/>
                  </a:moveTo>
                  <a:lnTo>
                    <a:pt x="16507" y="8898"/>
                  </a:lnTo>
                  <a:lnTo>
                    <a:pt x="16507" y="9027"/>
                  </a:lnTo>
                  <a:lnTo>
                    <a:pt x="16636" y="9285"/>
                  </a:lnTo>
                  <a:lnTo>
                    <a:pt x="17539" y="9672"/>
                  </a:lnTo>
                  <a:lnTo>
                    <a:pt x="17667" y="9801"/>
                  </a:lnTo>
                  <a:lnTo>
                    <a:pt x="17925" y="9672"/>
                  </a:lnTo>
                  <a:lnTo>
                    <a:pt x="17925" y="9414"/>
                  </a:lnTo>
                  <a:lnTo>
                    <a:pt x="17796" y="9285"/>
                  </a:lnTo>
                  <a:lnTo>
                    <a:pt x="16894" y="8769"/>
                  </a:lnTo>
                  <a:close/>
                  <a:moveTo>
                    <a:pt x="18570" y="9672"/>
                  </a:moveTo>
                  <a:lnTo>
                    <a:pt x="18441" y="9801"/>
                  </a:lnTo>
                  <a:lnTo>
                    <a:pt x="18312" y="10058"/>
                  </a:lnTo>
                  <a:lnTo>
                    <a:pt x="18441" y="10187"/>
                  </a:lnTo>
                  <a:lnTo>
                    <a:pt x="19473" y="10703"/>
                  </a:lnTo>
                  <a:lnTo>
                    <a:pt x="19731" y="10574"/>
                  </a:lnTo>
                  <a:lnTo>
                    <a:pt x="19731" y="10445"/>
                  </a:lnTo>
                  <a:lnTo>
                    <a:pt x="19602" y="10187"/>
                  </a:lnTo>
                  <a:lnTo>
                    <a:pt x="18699" y="9801"/>
                  </a:lnTo>
                  <a:lnTo>
                    <a:pt x="18570" y="9672"/>
                  </a:lnTo>
                  <a:close/>
                  <a:moveTo>
                    <a:pt x="20375" y="10703"/>
                  </a:moveTo>
                  <a:lnTo>
                    <a:pt x="20247" y="10832"/>
                  </a:lnTo>
                  <a:lnTo>
                    <a:pt x="20247" y="11090"/>
                  </a:lnTo>
                  <a:lnTo>
                    <a:pt x="20375" y="11219"/>
                  </a:lnTo>
                  <a:lnTo>
                    <a:pt x="21278" y="11606"/>
                  </a:lnTo>
                  <a:lnTo>
                    <a:pt x="21407" y="11735"/>
                  </a:lnTo>
                  <a:lnTo>
                    <a:pt x="21536" y="11606"/>
                  </a:lnTo>
                  <a:lnTo>
                    <a:pt x="21665" y="11348"/>
                  </a:lnTo>
                  <a:lnTo>
                    <a:pt x="21536" y="11219"/>
                  </a:lnTo>
                  <a:lnTo>
                    <a:pt x="20633" y="10703"/>
                  </a:lnTo>
                  <a:close/>
                  <a:moveTo>
                    <a:pt x="22181" y="11735"/>
                  </a:moveTo>
                  <a:lnTo>
                    <a:pt x="22052" y="11864"/>
                  </a:lnTo>
                  <a:lnTo>
                    <a:pt x="22052" y="11993"/>
                  </a:lnTo>
                  <a:lnTo>
                    <a:pt x="22181" y="12122"/>
                  </a:lnTo>
                  <a:lnTo>
                    <a:pt x="23084" y="12637"/>
                  </a:lnTo>
                  <a:lnTo>
                    <a:pt x="23212" y="12637"/>
                  </a:lnTo>
                  <a:lnTo>
                    <a:pt x="23470" y="12509"/>
                  </a:lnTo>
                  <a:lnTo>
                    <a:pt x="23470" y="12380"/>
                  </a:lnTo>
                  <a:lnTo>
                    <a:pt x="23341" y="12251"/>
                  </a:lnTo>
                  <a:lnTo>
                    <a:pt x="22439" y="11735"/>
                  </a:lnTo>
                  <a:close/>
                  <a:moveTo>
                    <a:pt x="23986" y="12637"/>
                  </a:moveTo>
                  <a:lnTo>
                    <a:pt x="23857" y="12766"/>
                  </a:lnTo>
                  <a:lnTo>
                    <a:pt x="23857" y="13024"/>
                  </a:lnTo>
                  <a:lnTo>
                    <a:pt x="23986" y="13153"/>
                  </a:lnTo>
                  <a:lnTo>
                    <a:pt x="24889" y="13669"/>
                  </a:lnTo>
                  <a:lnTo>
                    <a:pt x="25018" y="13669"/>
                  </a:lnTo>
                  <a:lnTo>
                    <a:pt x="25276" y="13540"/>
                  </a:lnTo>
                  <a:lnTo>
                    <a:pt x="25276" y="13282"/>
                  </a:lnTo>
                  <a:lnTo>
                    <a:pt x="25147" y="13153"/>
                  </a:lnTo>
                  <a:lnTo>
                    <a:pt x="24244" y="12637"/>
                  </a:lnTo>
                  <a:close/>
                  <a:moveTo>
                    <a:pt x="25921" y="13669"/>
                  </a:moveTo>
                  <a:lnTo>
                    <a:pt x="25663" y="13798"/>
                  </a:lnTo>
                  <a:lnTo>
                    <a:pt x="25663" y="13927"/>
                  </a:lnTo>
                  <a:lnTo>
                    <a:pt x="25792" y="14056"/>
                  </a:lnTo>
                  <a:lnTo>
                    <a:pt x="26694" y="14572"/>
                  </a:lnTo>
                  <a:lnTo>
                    <a:pt x="26823" y="14572"/>
                  </a:lnTo>
                  <a:lnTo>
                    <a:pt x="27081" y="14443"/>
                  </a:lnTo>
                  <a:lnTo>
                    <a:pt x="27081" y="14314"/>
                  </a:lnTo>
                  <a:lnTo>
                    <a:pt x="26952" y="14185"/>
                  </a:lnTo>
                  <a:lnTo>
                    <a:pt x="26049" y="13669"/>
                  </a:lnTo>
                  <a:close/>
                  <a:moveTo>
                    <a:pt x="27726" y="14572"/>
                  </a:moveTo>
                  <a:lnTo>
                    <a:pt x="27597" y="14701"/>
                  </a:lnTo>
                  <a:lnTo>
                    <a:pt x="27597" y="14959"/>
                  </a:lnTo>
                  <a:lnTo>
                    <a:pt x="27726" y="15088"/>
                  </a:lnTo>
                  <a:lnTo>
                    <a:pt x="28629" y="15603"/>
                  </a:lnTo>
                  <a:lnTo>
                    <a:pt x="28757" y="15603"/>
                  </a:lnTo>
                  <a:lnTo>
                    <a:pt x="28886" y="15474"/>
                  </a:lnTo>
                  <a:lnTo>
                    <a:pt x="28886" y="15217"/>
                  </a:lnTo>
                  <a:lnTo>
                    <a:pt x="28886" y="15088"/>
                  </a:lnTo>
                  <a:lnTo>
                    <a:pt x="27855" y="14572"/>
                  </a:lnTo>
                  <a:close/>
                  <a:moveTo>
                    <a:pt x="29531" y="15603"/>
                  </a:moveTo>
                  <a:lnTo>
                    <a:pt x="29402" y="15732"/>
                  </a:lnTo>
                  <a:lnTo>
                    <a:pt x="29402" y="15861"/>
                  </a:lnTo>
                  <a:lnTo>
                    <a:pt x="29531" y="16119"/>
                  </a:lnTo>
                  <a:lnTo>
                    <a:pt x="30434" y="16506"/>
                  </a:lnTo>
                  <a:lnTo>
                    <a:pt x="30563" y="16635"/>
                  </a:lnTo>
                  <a:lnTo>
                    <a:pt x="30821" y="16506"/>
                  </a:lnTo>
                  <a:lnTo>
                    <a:pt x="30821" y="16248"/>
                  </a:lnTo>
                  <a:lnTo>
                    <a:pt x="30692" y="16119"/>
                  </a:lnTo>
                  <a:lnTo>
                    <a:pt x="29789" y="15603"/>
                  </a:lnTo>
                  <a:close/>
                  <a:moveTo>
                    <a:pt x="31337" y="16506"/>
                  </a:moveTo>
                  <a:lnTo>
                    <a:pt x="31208" y="16635"/>
                  </a:lnTo>
                  <a:lnTo>
                    <a:pt x="31208" y="16893"/>
                  </a:lnTo>
                  <a:lnTo>
                    <a:pt x="31337" y="17022"/>
                  </a:lnTo>
                  <a:lnTo>
                    <a:pt x="32239" y="17538"/>
                  </a:lnTo>
                  <a:lnTo>
                    <a:pt x="32368" y="17538"/>
                  </a:lnTo>
                  <a:lnTo>
                    <a:pt x="32626" y="17409"/>
                  </a:lnTo>
                  <a:lnTo>
                    <a:pt x="32626" y="17280"/>
                  </a:lnTo>
                  <a:lnTo>
                    <a:pt x="32497" y="17022"/>
                  </a:lnTo>
                  <a:lnTo>
                    <a:pt x="31594" y="16635"/>
                  </a:lnTo>
                  <a:lnTo>
                    <a:pt x="31337" y="16506"/>
                  </a:lnTo>
                  <a:close/>
                  <a:moveTo>
                    <a:pt x="33271" y="17538"/>
                  </a:moveTo>
                  <a:lnTo>
                    <a:pt x="33013" y="17667"/>
                  </a:lnTo>
                  <a:lnTo>
                    <a:pt x="33013" y="17925"/>
                  </a:lnTo>
                  <a:lnTo>
                    <a:pt x="33142" y="18054"/>
                  </a:lnTo>
                  <a:lnTo>
                    <a:pt x="34045" y="18440"/>
                  </a:lnTo>
                  <a:lnTo>
                    <a:pt x="34174" y="18569"/>
                  </a:lnTo>
                  <a:lnTo>
                    <a:pt x="34431" y="18440"/>
                  </a:lnTo>
                  <a:lnTo>
                    <a:pt x="34431" y="18183"/>
                  </a:lnTo>
                  <a:lnTo>
                    <a:pt x="34302" y="18054"/>
                  </a:lnTo>
                  <a:lnTo>
                    <a:pt x="33400" y="17538"/>
                  </a:lnTo>
                  <a:close/>
                  <a:moveTo>
                    <a:pt x="35076" y="18569"/>
                  </a:moveTo>
                  <a:lnTo>
                    <a:pt x="34947" y="18698"/>
                  </a:lnTo>
                  <a:lnTo>
                    <a:pt x="34818" y="18827"/>
                  </a:lnTo>
                  <a:lnTo>
                    <a:pt x="34947" y="18956"/>
                  </a:lnTo>
                  <a:lnTo>
                    <a:pt x="35979" y="19472"/>
                  </a:lnTo>
                  <a:lnTo>
                    <a:pt x="36237" y="19343"/>
                  </a:lnTo>
                  <a:lnTo>
                    <a:pt x="36237" y="19214"/>
                  </a:lnTo>
                  <a:lnTo>
                    <a:pt x="36108" y="19085"/>
                  </a:lnTo>
                  <a:lnTo>
                    <a:pt x="35205" y="18569"/>
                  </a:lnTo>
                  <a:close/>
                  <a:moveTo>
                    <a:pt x="36882" y="19472"/>
                  </a:moveTo>
                  <a:lnTo>
                    <a:pt x="36753" y="19601"/>
                  </a:lnTo>
                  <a:lnTo>
                    <a:pt x="36753" y="19859"/>
                  </a:lnTo>
                  <a:lnTo>
                    <a:pt x="36882" y="19988"/>
                  </a:lnTo>
                  <a:lnTo>
                    <a:pt x="37784" y="20504"/>
                  </a:lnTo>
                  <a:lnTo>
                    <a:pt x="37913" y="20504"/>
                  </a:lnTo>
                  <a:lnTo>
                    <a:pt x="38042" y="20375"/>
                  </a:lnTo>
                  <a:lnTo>
                    <a:pt x="38171" y="20117"/>
                  </a:lnTo>
                  <a:lnTo>
                    <a:pt x="38042" y="19988"/>
                  </a:lnTo>
                  <a:lnTo>
                    <a:pt x="37139" y="19472"/>
                  </a:lnTo>
                  <a:close/>
                  <a:moveTo>
                    <a:pt x="38687" y="20504"/>
                  </a:moveTo>
                  <a:lnTo>
                    <a:pt x="38558" y="20633"/>
                  </a:lnTo>
                  <a:lnTo>
                    <a:pt x="38558" y="20762"/>
                  </a:lnTo>
                  <a:lnTo>
                    <a:pt x="38687" y="20891"/>
                  </a:lnTo>
                  <a:lnTo>
                    <a:pt x="39590" y="21406"/>
                  </a:lnTo>
                  <a:lnTo>
                    <a:pt x="39719" y="21406"/>
                  </a:lnTo>
                  <a:lnTo>
                    <a:pt x="39976" y="21277"/>
                  </a:lnTo>
                  <a:lnTo>
                    <a:pt x="39976" y="21148"/>
                  </a:lnTo>
                  <a:lnTo>
                    <a:pt x="39848" y="21019"/>
                  </a:lnTo>
                  <a:lnTo>
                    <a:pt x="38945" y="20504"/>
                  </a:lnTo>
                  <a:close/>
                  <a:moveTo>
                    <a:pt x="40492" y="21406"/>
                  </a:moveTo>
                  <a:lnTo>
                    <a:pt x="40363" y="21535"/>
                  </a:lnTo>
                  <a:lnTo>
                    <a:pt x="40363" y="21793"/>
                  </a:lnTo>
                  <a:lnTo>
                    <a:pt x="40492" y="21922"/>
                  </a:lnTo>
                  <a:lnTo>
                    <a:pt x="41395" y="22438"/>
                  </a:lnTo>
                  <a:lnTo>
                    <a:pt x="41524" y="22438"/>
                  </a:lnTo>
                  <a:lnTo>
                    <a:pt x="41782" y="22309"/>
                  </a:lnTo>
                  <a:lnTo>
                    <a:pt x="41782" y="22051"/>
                  </a:lnTo>
                  <a:lnTo>
                    <a:pt x="41653" y="21922"/>
                  </a:lnTo>
                  <a:lnTo>
                    <a:pt x="40750" y="21406"/>
                  </a:lnTo>
                  <a:close/>
                  <a:moveTo>
                    <a:pt x="42427" y="22438"/>
                  </a:moveTo>
                  <a:lnTo>
                    <a:pt x="42169" y="22567"/>
                  </a:lnTo>
                  <a:lnTo>
                    <a:pt x="42169" y="22696"/>
                  </a:lnTo>
                  <a:lnTo>
                    <a:pt x="42298" y="22954"/>
                  </a:lnTo>
                  <a:lnTo>
                    <a:pt x="43200" y="23341"/>
                  </a:lnTo>
                  <a:lnTo>
                    <a:pt x="43329" y="23470"/>
                  </a:lnTo>
                  <a:lnTo>
                    <a:pt x="43587" y="23341"/>
                  </a:lnTo>
                  <a:lnTo>
                    <a:pt x="43587" y="23083"/>
                  </a:lnTo>
                  <a:lnTo>
                    <a:pt x="43458" y="22954"/>
                  </a:lnTo>
                  <a:lnTo>
                    <a:pt x="42556" y="22438"/>
                  </a:lnTo>
                  <a:close/>
                  <a:moveTo>
                    <a:pt x="44232" y="23341"/>
                  </a:moveTo>
                  <a:lnTo>
                    <a:pt x="44103" y="23470"/>
                  </a:lnTo>
                  <a:lnTo>
                    <a:pt x="44103" y="23728"/>
                  </a:lnTo>
                  <a:lnTo>
                    <a:pt x="44232" y="23856"/>
                  </a:lnTo>
                  <a:lnTo>
                    <a:pt x="45135" y="24372"/>
                  </a:lnTo>
                  <a:lnTo>
                    <a:pt x="45264" y="24372"/>
                  </a:lnTo>
                  <a:lnTo>
                    <a:pt x="45393" y="24243"/>
                  </a:lnTo>
                  <a:lnTo>
                    <a:pt x="45521" y="24114"/>
                  </a:lnTo>
                  <a:lnTo>
                    <a:pt x="45393" y="23856"/>
                  </a:lnTo>
                  <a:lnTo>
                    <a:pt x="44361" y="23470"/>
                  </a:lnTo>
                  <a:lnTo>
                    <a:pt x="44232" y="2334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7"/>
            <p:cNvSpPr/>
            <p:nvPr/>
          </p:nvSpPr>
          <p:spPr>
            <a:xfrm>
              <a:off x="6364875" y="2033800"/>
              <a:ext cx="22575" cy="32250"/>
            </a:xfrm>
            <a:custGeom>
              <a:avLst/>
              <a:gdLst/>
              <a:ahLst/>
              <a:cxnLst/>
              <a:rect l="l" t="t" r="r" b="b"/>
              <a:pathLst>
                <a:path w="903" h="1290" extrusionOk="0">
                  <a:moveTo>
                    <a:pt x="129" y="0"/>
                  </a:moveTo>
                  <a:lnTo>
                    <a:pt x="0" y="129"/>
                  </a:lnTo>
                  <a:lnTo>
                    <a:pt x="0" y="387"/>
                  </a:lnTo>
                  <a:lnTo>
                    <a:pt x="129" y="516"/>
                  </a:lnTo>
                  <a:lnTo>
                    <a:pt x="387" y="645"/>
                  </a:lnTo>
                  <a:lnTo>
                    <a:pt x="387" y="1032"/>
                  </a:lnTo>
                  <a:lnTo>
                    <a:pt x="516" y="1161"/>
                  </a:lnTo>
                  <a:lnTo>
                    <a:pt x="645" y="1290"/>
                  </a:lnTo>
                  <a:lnTo>
                    <a:pt x="903" y="1161"/>
                  </a:lnTo>
                  <a:lnTo>
                    <a:pt x="903" y="1032"/>
                  </a:lnTo>
                  <a:lnTo>
                    <a:pt x="903" y="516"/>
                  </a:lnTo>
                  <a:lnTo>
                    <a:pt x="774" y="258"/>
                  </a:lnTo>
                  <a:lnTo>
                    <a:pt x="387" y="0"/>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7"/>
            <p:cNvSpPr/>
            <p:nvPr/>
          </p:nvSpPr>
          <p:spPr>
            <a:xfrm>
              <a:off x="6374550" y="2078925"/>
              <a:ext cx="12900" cy="1786050"/>
            </a:xfrm>
            <a:custGeom>
              <a:avLst/>
              <a:gdLst/>
              <a:ahLst/>
              <a:cxnLst/>
              <a:rect l="l" t="t" r="r" b="b"/>
              <a:pathLst>
                <a:path w="516" h="71442" extrusionOk="0">
                  <a:moveTo>
                    <a:pt x="129" y="1"/>
                  </a:moveTo>
                  <a:lnTo>
                    <a:pt x="0" y="259"/>
                  </a:lnTo>
                  <a:lnTo>
                    <a:pt x="0" y="1290"/>
                  </a:lnTo>
                  <a:lnTo>
                    <a:pt x="129" y="1419"/>
                  </a:lnTo>
                  <a:lnTo>
                    <a:pt x="258" y="1548"/>
                  </a:lnTo>
                  <a:lnTo>
                    <a:pt x="516" y="1419"/>
                  </a:lnTo>
                  <a:lnTo>
                    <a:pt x="516" y="1290"/>
                  </a:lnTo>
                  <a:lnTo>
                    <a:pt x="516" y="259"/>
                  </a:lnTo>
                  <a:lnTo>
                    <a:pt x="516" y="1"/>
                  </a:lnTo>
                  <a:close/>
                  <a:moveTo>
                    <a:pt x="129" y="2064"/>
                  </a:moveTo>
                  <a:lnTo>
                    <a:pt x="0" y="2322"/>
                  </a:lnTo>
                  <a:lnTo>
                    <a:pt x="0" y="3353"/>
                  </a:lnTo>
                  <a:lnTo>
                    <a:pt x="129" y="3482"/>
                  </a:lnTo>
                  <a:lnTo>
                    <a:pt x="258" y="3611"/>
                  </a:lnTo>
                  <a:lnTo>
                    <a:pt x="516" y="3482"/>
                  </a:lnTo>
                  <a:lnTo>
                    <a:pt x="516" y="3353"/>
                  </a:lnTo>
                  <a:lnTo>
                    <a:pt x="516" y="2322"/>
                  </a:lnTo>
                  <a:lnTo>
                    <a:pt x="516" y="2064"/>
                  </a:lnTo>
                  <a:close/>
                  <a:moveTo>
                    <a:pt x="129" y="4127"/>
                  </a:moveTo>
                  <a:lnTo>
                    <a:pt x="0" y="4385"/>
                  </a:lnTo>
                  <a:lnTo>
                    <a:pt x="0" y="5417"/>
                  </a:lnTo>
                  <a:lnTo>
                    <a:pt x="129" y="5546"/>
                  </a:lnTo>
                  <a:lnTo>
                    <a:pt x="258" y="5675"/>
                  </a:lnTo>
                  <a:lnTo>
                    <a:pt x="516" y="5546"/>
                  </a:lnTo>
                  <a:lnTo>
                    <a:pt x="516" y="5417"/>
                  </a:lnTo>
                  <a:lnTo>
                    <a:pt x="516" y="4385"/>
                  </a:lnTo>
                  <a:lnTo>
                    <a:pt x="516" y="4127"/>
                  </a:lnTo>
                  <a:close/>
                  <a:moveTo>
                    <a:pt x="129" y="6190"/>
                  </a:moveTo>
                  <a:lnTo>
                    <a:pt x="0" y="6448"/>
                  </a:lnTo>
                  <a:lnTo>
                    <a:pt x="0" y="7480"/>
                  </a:lnTo>
                  <a:lnTo>
                    <a:pt x="129" y="7609"/>
                  </a:lnTo>
                  <a:lnTo>
                    <a:pt x="258" y="7738"/>
                  </a:lnTo>
                  <a:lnTo>
                    <a:pt x="516" y="7609"/>
                  </a:lnTo>
                  <a:lnTo>
                    <a:pt x="516" y="7480"/>
                  </a:lnTo>
                  <a:lnTo>
                    <a:pt x="516" y="6448"/>
                  </a:lnTo>
                  <a:lnTo>
                    <a:pt x="516" y="6190"/>
                  </a:lnTo>
                  <a:close/>
                  <a:moveTo>
                    <a:pt x="129" y="8254"/>
                  </a:moveTo>
                  <a:lnTo>
                    <a:pt x="0" y="8512"/>
                  </a:lnTo>
                  <a:lnTo>
                    <a:pt x="0" y="9543"/>
                  </a:lnTo>
                  <a:lnTo>
                    <a:pt x="129" y="9672"/>
                  </a:lnTo>
                  <a:lnTo>
                    <a:pt x="258" y="9801"/>
                  </a:lnTo>
                  <a:lnTo>
                    <a:pt x="516" y="9672"/>
                  </a:lnTo>
                  <a:lnTo>
                    <a:pt x="516" y="9543"/>
                  </a:lnTo>
                  <a:lnTo>
                    <a:pt x="516" y="8512"/>
                  </a:lnTo>
                  <a:lnTo>
                    <a:pt x="516" y="8254"/>
                  </a:lnTo>
                  <a:close/>
                  <a:moveTo>
                    <a:pt x="129" y="10317"/>
                  </a:moveTo>
                  <a:lnTo>
                    <a:pt x="0" y="10575"/>
                  </a:lnTo>
                  <a:lnTo>
                    <a:pt x="0" y="11606"/>
                  </a:lnTo>
                  <a:lnTo>
                    <a:pt x="129" y="11735"/>
                  </a:lnTo>
                  <a:lnTo>
                    <a:pt x="258" y="11864"/>
                  </a:lnTo>
                  <a:lnTo>
                    <a:pt x="516" y="11735"/>
                  </a:lnTo>
                  <a:lnTo>
                    <a:pt x="516" y="11606"/>
                  </a:lnTo>
                  <a:lnTo>
                    <a:pt x="516" y="10575"/>
                  </a:lnTo>
                  <a:lnTo>
                    <a:pt x="516" y="10317"/>
                  </a:lnTo>
                  <a:close/>
                  <a:moveTo>
                    <a:pt x="129" y="12380"/>
                  </a:moveTo>
                  <a:lnTo>
                    <a:pt x="0" y="12638"/>
                  </a:lnTo>
                  <a:lnTo>
                    <a:pt x="0" y="13670"/>
                  </a:lnTo>
                  <a:lnTo>
                    <a:pt x="129" y="13799"/>
                  </a:lnTo>
                  <a:lnTo>
                    <a:pt x="258" y="13928"/>
                  </a:lnTo>
                  <a:lnTo>
                    <a:pt x="516" y="13799"/>
                  </a:lnTo>
                  <a:lnTo>
                    <a:pt x="516" y="13670"/>
                  </a:lnTo>
                  <a:lnTo>
                    <a:pt x="516" y="12638"/>
                  </a:lnTo>
                  <a:lnTo>
                    <a:pt x="516" y="12380"/>
                  </a:lnTo>
                  <a:close/>
                  <a:moveTo>
                    <a:pt x="129" y="14443"/>
                  </a:moveTo>
                  <a:lnTo>
                    <a:pt x="0" y="14701"/>
                  </a:lnTo>
                  <a:lnTo>
                    <a:pt x="0" y="15733"/>
                  </a:lnTo>
                  <a:lnTo>
                    <a:pt x="129" y="15862"/>
                  </a:lnTo>
                  <a:lnTo>
                    <a:pt x="258" y="15991"/>
                  </a:lnTo>
                  <a:lnTo>
                    <a:pt x="516" y="15862"/>
                  </a:lnTo>
                  <a:lnTo>
                    <a:pt x="516" y="15733"/>
                  </a:lnTo>
                  <a:lnTo>
                    <a:pt x="516" y="14701"/>
                  </a:lnTo>
                  <a:lnTo>
                    <a:pt x="516" y="14443"/>
                  </a:lnTo>
                  <a:close/>
                  <a:moveTo>
                    <a:pt x="258" y="16378"/>
                  </a:moveTo>
                  <a:lnTo>
                    <a:pt x="129" y="16507"/>
                  </a:lnTo>
                  <a:lnTo>
                    <a:pt x="0" y="16636"/>
                  </a:lnTo>
                  <a:lnTo>
                    <a:pt x="0" y="17667"/>
                  </a:lnTo>
                  <a:lnTo>
                    <a:pt x="129" y="17925"/>
                  </a:lnTo>
                  <a:lnTo>
                    <a:pt x="516" y="17925"/>
                  </a:lnTo>
                  <a:lnTo>
                    <a:pt x="516" y="17667"/>
                  </a:lnTo>
                  <a:lnTo>
                    <a:pt x="516" y="16636"/>
                  </a:lnTo>
                  <a:lnTo>
                    <a:pt x="516" y="16507"/>
                  </a:lnTo>
                  <a:lnTo>
                    <a:pt x="258" y="16378"/>
                  </a:lnTo>
                  <a:close/>
                  <a:moveTo>
                    <a:pt x="258" y="18441"/>
                  </a:moveTo>
                  <a:lnTo>
                    <a:pt x="129" y="18570"/>
                  </a:lnTo>
                  <a:lnTo>
                    <a:pt x="0" y="18699"/>
                  </a:lnTo>
                  <a:lnTo>
                    <a:pt x="0" y="19731"/>
                  </a:lnTo>
                  <a:lnTo>
                    <a:pt x="129" y="19988"/>
                  </a:lnTo>
                  <a:lnTo>
                    <a:pt x="516" y="19988"/>
                  </a:lnTo>
                  <a:lnTo>
                    <a:pt x="516" y="19731"/>
                  </a:lnTo>
                  <a:lnTo>
                    <a:pt x="516" y="18699"/>
                  </a:lnTo>
                  <a:lnTo>
                    <a:pt x="516" y="18570"/>
                  </a:lnTo>
                  <a:lnTo>
                    <a:pt x="258" y="18441"/>
                  </a:lnTo>
                  <a:close/>
                  <a:moveTo>
                    <a:pt x="258" y="20504"/>
                  </a:moveTo>
                  <a:lnTo>
                    <a:pt x="129" y="20633"/>
                  </a:lnTo>
                  <a:lnTo>
                    <a:pt x="0" y="20762"/>
                  </a:lnTo>
                  <a:lnTo>
                    <a:pt x="0" y="21794"/>
                  </a:lnTo>
                  <a:lnTo>
                    <a:pt x="129" y="22052"/>
                  </a:lnTo>
                  <a:lnTo>
                    <a:pt x="516" y="22052"/>
                  </a:lnTo>
                  <a:lnTo>
                    <a:pt x="516" y="21794"/>
                  </a:lnTo>
                  <a:lnTo>
                    <a:pt x="516" y="20762"/>
                  </a:lnTo>
                  <a:lnTo>
                    <a:pt x="516" y="20633"/>
                  </a:lnTo>
                  <a:lnTo>
                    <a:pt x="258" y="20504"/>
                  </a:lnTo>
                  <a:close/>
                  <a:moveTo>
                    <a:pt x="258" y="22568"/>
                  </a:moveTo>
                  <a:lnTo>
                    <a:pt x="129" y="22697"/>
                  </a:lnTo>
                  <a:lnTo>
                    <a:pt x="0" y="22825"/>
                  </a:lnTo>
                  <a:lnTo>
                    <a:pt x="0" y="23857"/>
                  </a:lnTo>
                  <a:lnTo>
                    <a:pt x="129" y="24115"/>
                  </a:lnTo>
                  <a:lnTo>
                    <a:pt x="516" y="24115"/>
                  </a:lnTo>
                  <a:lnTo>
                    <a:pt x="516" y="23857"/>
                  </a:lnTo>
                  <a:lnTo>
                    <a:pt x="516" y="22825"/>
                  </a:lnTo>
                  <a:lnTo>
                    <a:pt x="516" y="22697"/>
                  </a:lnTo>
                  <a:lnTo>
                    <a:pt x="258" y="22568"/>
                  </a:lnTo>
                  <a:close/>
                  <a:moveTo>
                    <a:pt x="258" y="24631"/>
                  </a:moveTo>
                  <a:lnTo>
                    <a:pt x="129" y="24760"/>
                  </a:lnTo>
                  <a:lnTo>
                    <a:pt x="0" y="24889"/>
                  </a:lnTo>
                  <a:lnTo>
                    <a:pt x="0" y="25920"/>
                  </a:lnTo>
                  <a:lnTo>
                    <a:pt x="129" y="26178"/>
                  </a:lnTo>
                  <a:lnTo>
                    <a:pt x="516" y="26178"/>
                  </a:lnTo>
                  <a:lnTo>
                    <a:pt x="516" y="25920"/>
                  </a:lnTo>
                  <a:lnTo>
                    <a:pt x="516" y="24889"/>
                  </a:lnTo>
                  <a:lnTo>
                    <a:pt x="516" y="24760"/>
                  </a:lnTo>
                  <a:lnTo>
                    <a:pt x="258" y="24631"/>
                  </a:lnTo>
                  <a:close/>
                  <a:moveTo>
                    <a:pt x="258" y="26694"/>
                  </a:moveTo>
                  <a:lnTo>
                    <a:pt x="129" y="26823"/>
                  </a:lnTo>
                  <a:lnTo>
                    <a:pt x="0" y="26952"/>
                  </a:lnTo>
                  <a:lnTo>
                    <a:pt x="0" y="27984"/>
                  </a:lnTo>
                  <a:lnTo>
                    <a:pt x="129" y="28242"/>
                  </a:lnTo>
                  <a:lnTo>
                    <a:pt x="516" y="28242"/>
                  </a:lnTo>
                  <a:lnTo>
                    <a:pt x="516" y="27984"/>
                  </a:lnTo>
                  <a:lnTo>
                    <a:pt x="516" y="26952"/>
                  </a:lnTo>
                  <a:lnTo>
                    <a:pt x="516" y="26823"/>
                  </a:lnTo>
                  <a:lnTo>
                    <a:pt x="258" y="26694"/>
                  </a:lnTo>
                  <a:close/>
                  <a:moveTo>
                    <a:pt x="258" y="28757"/>
                  </a:moveTo>
                  <a:lnTo>
                    <a:pt x="129" y="28886"/>
                  </a:lnTo>
                  <a:lnTo>
                    <a:pt x="0" y="29015"/>
                  </a:lnTo>
                  <a:lnTo>
                    <a:pt x="0" y="30047"/>
                  </a:lnTo>
                  <a:lnTo>
                    <a:pt x="129" y="30305"/>
                  </a:lnTo>
                  <a:lnTo>
                    <a:pt x="516" y="30305"/>
                  </a:lnTo>
                  <a:lnTo>
                    <a:pt x="516" y="30047"/>
                  </a:lnTo>
                  <a:lnTo>
                    <a:pt x="516" y="29015"/>
                  </a:lnTo>
                  <a:lnTo>
                    <a:pt x="516" y="28886"/>
                  </a:lnTo>
                  <a:lnTo>
                    <a:pt x="258" y="28757"/>
                  </a:lnTo>
                  <a:close/>
                  <a:moveTo>
                    <a:pt x="258" y="30821"/>
                  </a:moveTo>
                  <a:lnTo>
                    <a:pt x="129" y="30950"/>
                  </a:lnTo>
                  <a:lnTo>
                    <a:pt x="0" y="31079"/>
                  </a:lnTo>
                  <a:lnTo>
                    <a:pt x="0" y="32110"/>
                  </a:lnTo>
                  <a:lnTo>
                    <a:pt x="129" y="32368"/>
                  </a:lnTo>
                  <a:lnTo>
                    <a:pt x="516" y="32368"/>
                  </a:lnTo>
                  <a:lnTo>
                    <a:pt x="516" y="32110"/>
                  </a:lnTo>
                  <a:lnTo>
                    <a:pt x="516" y="31079"/>
                  </a:lnTo>
                  <a:lnTo>
                    <a:pt x="516" y="30950"/>
                  </a:lnTo>
                  <a:lnTo>
                    <a:pt x="258" y="30821"/>
                  </a:lnTo>
                  <a:close/>
                  <a:moveTo>
                    <a:pt x="258" y="32884"/>
                  </a:moveTo>
                  <a:lnTo>
                    <a:pt x="129" y="33013"/>
                  </a:lnTo>
                  <a:lnTo>
                    <a:pt x="0" y="33142"/>
                  </a:lnTo>
                  <a:lnTo>
                    <a:pt x="0" y="34173"/>
                  </a:lnTo>
                  <a:lnTo>
                    <a:pt x="129" y="34431"/>
                  </a:lnTo>
                  <a:lnTo>
                    <a:pt x="516" y="34431"/>
                  </a:lnTo>
                  <a:lnTo>
                    <a:pt x="516" y="34173"/>
                  </a:lnTo>
                  <a:lnTo>
                    <a:pt x="516" y="33142"/>
                  </a:lnTo>
                  <a:lnTo>
                    <a:pt x="516" y="33013"/>
                  </a:lnTo>
                  <a:lnTo>
                    <a:pt x="258" y="32884"/>
                  </a:lnTo>
                  <a:close/>
                  <a:moveTo>
                    <a:pt x="258" y="34947"/>
                  </a:moveTo>
                  <a:lnTo>
                    <a:pt x="129" y="35076"/>
                  </a:lnTo>
                  <a:lnTo>
                    <a:pt x="0" y="35205"/>
                  </a:lnTo>
                  <a:lnTo>
                    <a:pt x="0" y="36237"/>
                  </a:lnTo>
                  <a:lnTo>
                    <a:pt x="129" y="36495"/>
                  </a:lnTo>
                  <a:lnTo>
                    <a:pt x="516" y="36495"/>
                  </a:lnTo>
                  <a:lnTo>
                    <a:pt x="516" y="36237"/>
                  </a:lnTo>
                  <a:lnTo>
                    <a:pt x="516" y="35205"/>
                  </a:lnTo>
                  <a:lnTo>
                    <a:pt x="516" y="35076"/>
                  </a:lnTo>
                  <a:lnTo>
                    <a:pt x="258" y="34947"/>
                  </a:lnTo>
                  <a:close/>
                  <a:moveTo>
                    <a:pt x="258" y="37010"/>
                  </a:moveTo>
                  <a:lnTo>
                    <a:pt x="129" y="37139"/>
                  </a:lnTo>
                  <a:lnTo>
                    <a:pt x="0" y="37268"/>
                  </a:lnTo>
                  <a:lnTo>
                    <a:pt x="0" y="38300"/>
                  </a:lnTo>
                  <a:lnTo>
                    <a:pt x="129" y="38558"/>
                  </a:lnTo>
                  <a:lnTo>
                    <a:pt x="516" y="38558"/>
                  </a:lnTo>
                  <a:lnTo>
                    <a:pt x="516" y="38300"/>
                  </a:lnTo>
                  <a:lnTo>
                    <a:pt x="516" y="37268"/>
                  </a:lnTo>
                  <a:lnTo>
                    <a:pt x="516" y="37139"/>
                  </a:lnTo>
                  <a:lnTo>
                    <a:pt x="258" y="37010"/>
                  </a:lnTo>
                  <a:close/>
                  <a:moveTo>
                    <a:pt x="258" y="39074"/>
                  </a:moveTo>
                  <a:lnTo>
                    <a:pt x="129" y="39203"/>
                  </a:lnTo>
                  <a:lnTo>
                    <a:pt x="0" y="39332"/>
                  </a:lnTo>
                  <a:lnTo>
                    <a:pt x="0" y="40363"/>
                  </a:lnTo>
                  <a:lnTo>
                    <a:pt x="129" y="40492"/>
                  </a:lnTo>
                  <a:lnTo>
                    <a:pt x="258" y="40621"/>
                  </a:lnTo>
                  <a:lnTo>
                    <a:pt x="516" y="40492"/>
                  </a:lnTo>
                  <a:lnTo>
                    <a:pt x="516" y="40363"/>
                  </a:lnTo>
                  <a:lnTo>
                    <a:pt x="516" y="39332"/>
                  </a:lnTo>
                  <a:lnTo>
                    <a:pt x="516" y="39203"/>
                  </a:lnTo>
                  <a:lnTo>
                    <a:pt x="258" y="39074"/>
                  </a:lnTo>
                  <a:close/>
                  <a:moveTo>
                    <a:pt x="258" y="41137"/>
                  </a:moveTo>
                  <a:lnTo>
                    <a:pt x="129" y="41266"/>
                  </a:lnTo>
                  <a:lnTo>
                    <a:pt x="0" y="41395"/>
                  </a:lnTo>
                  <a:lnTo>
                    <a:pt x="0" y="42426"/>
                  </a:lnTo>
                  <a:lnTo>
                    <a:pt x="129" y="42555"/>
                  </a:lnTo>
                  <a:lnTo>
                    <a:pt x="258" y="42684"/>
                  </a:lnTo>
                  <a:lnTo>
                    <a:pt x="516" y="42555"/>
                  </a:lnTo>
                  <a:lnTo>
                    <a:pt x="516" y="42426"/>
                  </a:lnTo>
                  <a:lnTo>
                    <a:pt x="516" y="41395"/>
                  </a:lnTo>
                  <a:lnTo>
                    <a:pt x="516" y="41266"/>
                  </a:lnTo>
                  <a:lnTo>
                    <a:pt x="258" y="41137"/>
                  </a:lnTo>
                  <a:close/>
                  <a:moveTo>
                    <a:pt x="258" y="43200"/>
                  </a:moveTo>
                  <a:lnTo>
                    <a:pt x="129" y="43329"/>
                  </a:lnTo>
                  <a:lnTo>
                    <a:pt x="0" y="43458"/>
                  </a:lnTo>
                  <a:lnTo>
                    <a:pt x="0" y="44490"/>
                  </a:lnTo>
                  <a:lnTo>
                    <a:pt x="129" y="44619"/>
                  </a:lnTo>
                  <a:lnTo>
                    <a:pt x="258" y="44748"/>
                  </a:lnTo>
                  <a:lnTo>
                    <a:pt x="516" y="44619"/>
                  </a:lnTo>
                  <a:lnTo>
                    <a:pt x="516" y="44490"/>
                  </a:lnTo>
                  <a:lnTo>
                    <a:pt x="516" y="43458"/>
                  </a:lnTo>
                  <a:lnTo>
                    <a:pt x="516" y="43329"/>
                  </a:lnTo>
                  <a:lnTo>
                    <a:pt x="258" y="43200"/>
                  </a:lnTo>
                  <a:close/>
                  <a:moveTo>
                    <a:pt x="258" y="45263"/>
                  </a:moveTo>
                  <a:lnTo>
                    <a:pt x="129" y="45392"/>
                  </a:lnTo>
                  <a:lnTo>
                    <a:pt x="0" y="45521"/>
                  </a:lnTo>
                  <a:lnTo>
                    <a:pt x="0" y="46553"/>
                  </a:lnTo>
                  <a:lnTo>
                    <a:pt x="129" y="46682"/>
                  </a:lnTo>
                  <a:lnTo>
                    <a:pt x="258" y="46811"/>
                  </a:lnTo>
                  <a:lnTo>
                    <a:pt x="516" y="46682"/>
                  </a:lnTo>
                  <a:lnTo>
                    <a:pt x="516" y="46553"/>
                  </a:lnTo>
                  <a:lnTo>
                    <a:pt x="516" y="45521"/>
                  </a:lnTo>
                  <a:lnTo>
                    <a:pt x="516" y="45392"/>
                  </a:lnTo>
                  <a:lnTo>
                    <a:pt x="258" y="45263"/>
                  </a:lnTo>
                  <a:close/>
                  <a:moveTo>
                    <a:pt x="258" y="47327"/>
                  </a:moveTo>
                  <a:lnTo>
                    <a:pt x="129" y="47456"/>
                  </a:lnTo>
                  <a:lnTo>
                    <a:pt x="0" y="47585"/>
                  </a:lnTo>
                  <a:lnTo>
                    <a:pt x="0" y="48616"/>
                  </a:lnTo>
                  <a:lnTo>
                    <a:pt x="129" y="48745"/>
                  </a:lnTo>
                  <a:lnTo>
                    <a:pt x="258" y="48874"/>
                  </a:lnTo>
                  <a:lnTo>
                    <a:pt x="516" y="48745"/>
                  </a:lnTo>
                  <a:lnTo>
                    <a:pt x="516" y="48616"/>
                  </a:lnTo>
                  <a:lnTo>
                    <a:pt x="516" y="47585"/>
                  </a:lnTo>
                  <a:lnTo>
                    <a:pt x="516" y="47456"/>
                  </a:lnTo>
                  <a:lnTo>
                    <a:pt x="258" y="47327"/>
                  </a:lnTo>
                  <a:close/>
                  <a:moveTo>
                    <a:pt x="129" y="49390"/>
                  </a:moveTo>
                  <a:lnTo>
                    <a:pt x="0" y="49648"/>
                  </a:lnTo>
                  <a:lnTo>
                    <a:pt x="0" y="50680"/>
                  </a:lnTo>
                  <a:lnTo>
                    <a:pt x="129" y="50808"/>
                  </a:lnTo>
                  <a:lnTo>
                    <a:pt x="258" y="50937"/>
                  </a:lnTo>
                  <a:lnTo>
                    <a:pt x="516" y="50808"/>
                  </a:lnTo>
                  <a:lnTo>
                    <a:pt x="516" y="50680"/>
                  </a:lnTo>
                  <a:lnTo>
                    <a:pt x="516" y="49648"/>
                  </a:lnTo>
                  <a:lnTo>
                    <a:pt x="516" y="49390"/>
                  </a:lnTo>
                  <a:close/>
                  <a:moveTo>
                    <a:pt x="129" y="51453"/>
                  </a:moveTo>
                  <a:lnTo>
                    <a:pt x="0" y="51711"/>
                  </a:lnTo>
                  <a:lnTo>
                    <a:pt x="0" y="52743"/>
                  </a:lnTo>
                  <a:lnTo>
                    <a:pt x="129" y="52872"/>
                  </a:lnTo>
                  <a:lnTo>
                    <a:pt x="258" y="53001"/>
                  </a:lnTo>
                  <a:lnTo>
                    <a:pt x="516" y="52872"/>
                  </a:lnTo>
                  <a:lnTo>
                    <a:pt x="516" y="52743"/>
                  </a:lnTo>
                  <a:lnTo>
                    <a:pt x="516" y="51711"/>
                  </a:lnTo>
                  <a:lnTo>
                    <a:pt x="516" y="51453"/>
                  </a:lnTo>
                  <a:close/>
                  <a:moveTo>
                    <a:pt x="129" y="53517"/>
                  </a:moveTo>
                  <a:lnTo>
                    <a:pt x="0" y="53774"/>
                  </a:lnTo>
                  <a:lnTo>
                    <a:pt x="0" y="54806"/>
                  </a:lnTo>
                  <a:lnTo>
                    <a:pt x="129" y="54935"/>
                  </a:lnTo>
                  <a:lnTo>
                    <a:pt x="258" y="55064"/>
                  </a:lnTo>
                  <a:lnTo>
                    <a:pt x="516" y="54935"/>
                  </a:lnTo>
                  <a:lnTo>
                    <a:pt x="516" y="54806"/>
                  </a:lnTo>
                  <a:lnTo>
                    <a:pt x="516" y="53774"/>
                  </a:lnTo>
                  <a:lnTo>
                    <a:pt x="516" y="53517"/>
                  </a:lnTo>
                  <a:close/>
                  <a:moveTo>
                    <a:pt x="129" y="55580"/>
                  </a:moveTo>
                  <a:lnTo>
                    <a:pt x="0" y="55838"/>
                  </a:lnTo>
                  <a:lnTo>
                    <a:pt x="0" y="56869"/>
                  </a:lnTo>
                  <a:lnTo>
                    <a:pt x="129" y="56998"/>
                  </a:lnTo>
                  <a:lnTo>
                    <a:pt x="258" y="57127"/>
                  </a:lnTo>
                  <a:lnTo>
                    <a:pt x="516" y="56998"/>
                  </a:lnTo>
                  <a:lnTo>
                    <a:pt x="516" y="56869"/>
                  </a:lnTo>
                  <a:lnTo>
                    <a:pt x="516" y="55838"/>
                  </a:lnTo>
                  <a:lnTo>
                    <a:pt x="516" y="55580"/>
                  </a:lnTo>
                  <a:close/>
                  <a:moveTo>
                    <a:pt x="129" y="57643"/>
                  </a:moveTo>
                  <a:lnTo>
                    <a:pt x="0" y="57901"/>
                  </a:lnTo>
                  <a:lnTo>
                    <a:pt x="0" y="58933"/>
                  </a:lnTo>
                  <a:lnTo>
                    <a:pt x="129" y="59062"/>
                  </a:lnTo>
                  <a:lnTo>
                    <a:pt x="258" y="59190"/>
                  </a:lnTo>
                  <a:lnTo>
                    <a:pt x="516" y="59062"/>
                  </a:lnTo>
                  <a:lnTo>
                    <a:pt x="516" y="58933"/>
                  </a:lnTo>
                  <a:lnTo>
                    <a:pt x="516" y="57901"/>
                  </a:lnTo>
                  <a:lnTo>
                    <a:pt x="516" y="57643"/>
                  </a:lnTo>
                  <a:close/>
                  <a:moveTo>
                    <a:pt x="129" y="59706"/>
                  </a:moveTo>
                  <a:lnTo>
                    <a:pt x="0" y="59964"/>
                  </a:lnTo>
                  <a:lnTo>
                    <a:pt x="0" y="60996"/>
                  </a:lnTo>
                  <a:lnTo>
                    <a:pt x="129" y="61125"/>
                  </a:lnTo>
                  <a:lnTo>
                    <a:pt x="258" y="61254"/>
                  </a:lnTo>
                  <a:lnTo>
                    <a:pt x="516" y="61125"/>
                  </a:lnTo>
                  <a:lnTo>
                    <a:pt x="516" y="60996"/>
                  </a:lnTo>
                  <a:lnTo>
                    <a:pt x="516" y="59964"/>
                  </a:lnTo>
                  <a:lnTo>
                    <a:pt x="516" y="59706"/>
                  </a:lnTo>
                  <a:close/>
                  <a:moveTo>
                    <a:pt x="129" y="61770"/>
                  </a:moveTo>
                  <a:lnTo>
                    <a:pt x="0" y="62027"/>
                  </a:lnTo>
                  <a:lnTo>
                    <a:pt x="0" y="63059"/>
                  </a:lnTo>
                  <a:lnTo>
                    <a:pt x="129" y="63188"/>
                  </a:lnTo>
                  <a:lnTo>
                    <a:pt x="258" y="63317"/>
                  </a:lnTo>
                  <a:lnTo>
                    <a:pt x="516" y="63188"/>
                  </a:lnTo>
                  <a:lnTo>
                    <a:pt x="516" y="63059"/>
                  </a:lnTo>
                  <a:lnTo>
                    <a:pt x="516" y="62027"/>
                  </a:lnTo>
                  <a:lnTo>
                    <a:pt x="516" y="61770"/>
                  </a:lnTo>
                  <a:close/>
                  <a:moveTo>
                    <a:pt x="129" y="63833"/>
                  </a:moveTo>
                  <a:lnTo>
                    <a:pt x="0" y="64091"/>
                  </a:lnTo>
                  <a:lnTo>
                    <a:pt x="0" y="65122"/>
                  </a:lnTo>
                  <a:lnTo>
                    <a:pt x="129" y="65251"/>
                  </a:lnTo>
                  <a:lnTo>
                    <a:pt x="258" y="65380"/>
                  </a:lnTo>
                  <a:lnTo>
                    <a:pt x="516" y="65251"/>
                  </a:lnTo>
                  <a:lnTo>
                    <a:pt x="516" y="65122"/>
                  </a:lnTo>
                  <a:lnTo>
                    <a:pt x="516" y="64091"/>
                  </a:lnTo>
                  <a:lnTo>
                    <a:pt x="516" y="63833"/>
                  </a:lnTo>
                  <a:close/>
                  <a:moveTo>
                    <a:pt x="129" y="65896"/>
                  </a:moveTo>
                  <a:lnTo>
                    <a:pt x="0" y="66154"/>
                  </a:lnTo>
                  <a:lnTo>
                    <a:pt x="0" y="67186"/>
                  </a:lnTo>
                  <a:lnTo>
                    <a:pt x="129" y="67315"/>
                  </a:lnTo>
                  <a:lnTo>
                    <a:pt x="258" y="67444"/>
                  </a:lnTo>
                  <a:lnTo>
                    <a:pt x="516" y="67315"/>
                  </a:lnTo>
                  <a:lnTo>
                    <a:pt x="516" y="67186"/>
                  </a:lnTo>
                  <a:lnTo>
                    <a:pt x="516" y="66154"/>
                  </a:lnTo>
                  <a:lnTo>
                    <a:pt x="516" y="65896"/>
                  </a:lnTo>
                  <a:close/>
                  <a:moveTo>
                    <a:pt x="129" y="67959"/>
                  </a:moveTo>
                  <a:lnTo>
                    <a:pt x="0" y="68217"/>
                  </a:lnTo>
                  <a:lnTo>
                    <a:pt x="0" y="69249"/>
                  </a:lnTo>
                  <a:lnTo>
                    <a:pt x="129" y="69378"/>
                  </a:lnTo>
                  <a:lnTo>
                    <a:pt x="258" y="69507"/>
                  </a:lnTo>
                  <a:lnTo>
                    <a:pt x="516" y="69378"/>
                  </a:lnTo>
                  <a:lnTo>
                    <a:pt x="516" y="69249"/>
                  </a:lnTo>
                  <a:lnTo>
                    <a:pt x="516" y="68217"/>
                  </a:lnTo>
                  <a:lnTo>
                    <a:pt x="516" y="67959"/>
                  </a:lnTo>
                  <a:close/>
                  <a:moveTo>
                    <a:pt x="258" y="69894"/>
                  </a:moveTo>
                  <a:lnTo>
                    <a:pt x="129" y="70023"/>
                  </a:lnTo>
                  <a:lnTo>
                    <a:pt x="0" y="70152"/>
                  </a:lnTo>
                  <a:lnTo>
                    <a:pt x="0" y="71183"/>
                  </a:lnTo>
                  <a:lnTo>
                    <a:pt x="129" y="71441"/>
                  </a:lnTo>
                  <a:lnTo>
                    <a:pt x="516" y="71441"/>
                  </a:lnTo>
                  <a:lnTo>
                    <a:pt x="516" y="71183"/>
                  </a:lnTo>
                  <a:lnTo>
                    <a:pt x="516" y="70152"/>
                  </a:lnTo>
                  <a:lnTo>
                    <a:pt x="516" y="70023"/>
                  </a:lnTo>
                  <a:lnTo>
                    <a:pt x="258" y="69894"/>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7"/>
            <p:cNvSpPr/>
            <p:nvPr/>
          </p:nvSpPr>
          <p:spPr>
            <a:xfrm>
              <a:off x="6374550" y="3877825"/>
              <a:ext cx="12900" cy="25825"/>
            </a:xfrm>
            <a:custGeom>
              <a:avLst/>
              <a:gdLst/>
              <a:ahLst/>
              <a:cxnLst/>
              <a:rect l="l" t="t" r="r" b="b"/>
              <a:pathLst>
                <a:path w="516" h="1033" extrusionOk="0">
                  <a:moveTo>
                    <a:pt x="258" y="1"/>
                  </a:moveTo>
                  <a:lnTo>
                    <a:pt x="129" y="130"/>
                  </a:lnTo>
                  <a:lnTo>
                    <a:pt x="0" y="259"/>
                  </a:lnTo>
                  <a:lnTo>
                    <a:pt x="0" y="775"/>
                  </a:lnTo>
                  <a:lnTo>
                    <a:pt x="129" y="1033"/>
                  </a:lnTo>
                  <a:lnTo>
                    <a:pt x="516" y="1033"/>
                  </a:lnTo>
                  <a:lnTo>
                    <a:pt x="516" y="775"/>
                  </a:lnTo>
                  <a:lnTo>
                    <a:pt x="516" y="259"/>
                  </a:lnTo>
                  <a:lnTo>
                    <a:pt x="516" y="130"/>
                  </a:lnTo>
                  <a:lnTo>
                    <a:pt x="258"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7"/>
            <p:cNvSpPr/>
            <p:nvPr/>
          </p:nvSpPr>
          <p:spPr>
            <a:xfrm>
              <a:off x="1477525" y="1640475"/>
              <a:ext cx="12925" cy="25825"/>
            </a:xfrm>
            <a:custGeom>
              <a:avLst/>
              <a:gdLst/>
              <a:ahLst/>
              <a:cxnLst/>
              <a:rect l="l" t="t" r="r" b="b"/>
              <a:pathLst>
                <a:path w="517" h="1033" extrusionOk="0">
                  <a:moveTo>
                    <a:pt x="258" y="1"/>
                  </a:moveTo>
                  <a:lnTo>
                    <a:pt x="129" y="130"/>
                  </a:lnTo>
                  <a:lnTo>
                    <a:pt x="0" y="259"/>
                  </a:lnTo>
                  <a:lnTo>
                    <a:pt x="0" y="775"/>
                  </a:lnTo>
                  <a:lnTo>
                    <a:pt x="129" y="1033"/>
                  </a:lnTo>
                  <a:lnTo>
                    <a:pt x="516" y="1033"/>
                  </a:lnTo>
                  <a:lnTo>
                    <a:pt x="516" y="775"/>
                  </a:lnTo>
                  <a:lnTo>
                    <a:pt x="516" y="259"/>
                  </a:lnTo>
                  <a:lnTo>
                    <a:pt x="516" y="130"/>
                  </a:lnTo>
                  <a:lnTo>
                    <a:pt x="258"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7"/>
            <p:cNvSpPr/>
            <p:nvPr/>
          </p:nvSpPr>
          <p:spPr>
            <a:xfrm>
              <a:off x="1477525" y="773275"/>
              <a:ext cx="12925" cy="854350"/>
            </a:xfrm>
            <a:custGeom>
              <a:avLst/>
              <a:gdLst/>
              <a:ahLst/>
              <a:cxnLst/>
              <a:rect l="l" t="t" r="r" b="b"/>
              <a:pathLst>
                <a:path w="517" h="34174" extrusionOk="0">
                  <a:moveTo>
                    <a:pt x="258" y="0"/>
                  </a:moveTo>
                  <a:lnTo>
                    <a:pt x="129" y="129"/>
                  </a:lnTo>
                  <a:lnTo>
                    <a:pt x="0" y="258"/>
                  </a:lnTo>
                  <a:lnTo>
                    <a:pt x="0" y="1290"/>
                  </a:lnTo>
                  <a:lnTo>
                    <a:pt x="129" y="1548"/>
                  </a:lnTo>
                  <a:lnTo>
                    <a:pt x="516" y="1548"/>
                  </a:lnTo>
                  <a:lnTo>
                    <a:pt x="516" y="1290"/>
                  </a:lnTo>
                  <a:lnTo>
                    <a:pt x="516" y="258"/>
                  </a:lnTo>
                  <a:lnTo>
                    <a:pt x="516" y="129"/>
                  </a:lnTo>
                  <a:lnTo>
                    <a:pt x="258" y="0"/>
                  </a:lnTo>
                  <a:close/>
                  <a:moveTo>
                    <a:pt x="258" y="2064"/>
                  </a:moveTo>
                  <a:lnTo>
                    <a:pt x="129" y="2193"/>
                  </a:lnTo>
                  <a:lnTo>
                    <a:pt x="0" y="2322"/>
                  </a:lnTo>
                  <a:lnTo>
                    <a:pt x="0" y="3353"/>
                  </a:lnTo>
                  <a:lnTo>
                    <a:pt x="129" y="3482"/>
                  </a:lnTo>
                  <a:lnTo>
                    <a:pt x="258" y="3611"/>
                  </a:lnTo>
                  <a:lnTo>
                    <a:pt x="516" y="3482"/>
                  </a:lnTo>
                  <a:lnTo>
                    <a:pt x="516" y="3353"/>
                  </a:lnTo>
                  <a:lnTo>
                    <a:pt x="516" y="2322"/>
                  </a:lnTo>
                  <a:lnTo>
                    <a:pt x="516" y="2193"/>
                  </a:lnTo>
                  <a:lnTo>
                    <a:pt x="258" y="2064"/>
                  </a:lnTo>
                  <a:close/>
                  <a:moveTo>
                    <a:pt x="258" y="4127"/>
                  </a:moveTo>
                  <a:lnTo>
                    <a:pt x="129" y="4256"/>
                  </a:lnTo>
                  <a:lnTo>
                    <a:pt x="0" y="4385"/>
                  </a:lnTo>
                  <a:lnTo>
                    <a:pt x="0" y="5416"/>
                  </a:lnTo>
                  <a:lnTo>
                    <a:pt x="129" y="5545"/>
                  </a:lnTo>
                  <a:lnTo>
                    <a:pt x="258" y="5674"/>
                  </a:lnTo>
                  <a:lnTo>
                    <a:pt x="516" y="5545"/>
                  </a:lnTo>
                  <a:lnTo>
                    <a:pt x="516" y="5416"/>
                  </a:lnTo>
                  <a:lnTo>
                    <a:pt x="516" y="4385"/>
                  </a:lnTo>
                  <a:lnTo>
                    <a:pt x="516" y="4256"/>
                  </a:lnTo>
                  <a:lnTo>
                    <a:pt x="258" y="4127"/>
                  </a:lnTo>
                  <a:close/>
                  <a:moveTo>
                    <a:pt x="129" y="6190"/>
                  </a:moveTo>
                  <a:lnTo>
                    <a:pt x="0" y="6448"/>
                  </a:lnTo>
                  <a:lnTo>
                    <a:pt x="0" y="7480"/>
                  </a:lnTo>
                  <a:lnTo>
                    <a:pt x="129" y="7609"/>
                  </a:lnTo>
                  <a:lnTo>
                    <a:pt x="258" y="7738"/>
                  </a:lnTo>
                  <a:lnTo>
                    <a:pt x="516" y="7609"/>
                  </a:lnTo>
                  <a:lnTo>
                    <a:pt x="516" y="7480"/>
                  </a:lnTo>
                  <a:lnTo>
                    <a:pt x="516" y="6448"/>
                  </a:lnTo>
                  <a:lnTo>
                    <a:pt x="516" y="6190"/>
                  </a:lnTo>
                  <a:close/>
                  <a:moveTo>
                    <a:pt x="129" y="8253"/>
                  </a:moveTo>
                  <a:lnTo>
                    <a:pt x="0" y="8511"/>
                  </a:lnTo>
                  <a:lnTo>
                    <a:pt x="0" y="9414"/>
                  </a:lnTo>
                  <a:lnTo>
                    <a:pt x="129" y="9672"/>
                  </a:lnTo>
                  <a:lnTo>
                    <a:pt x="516" y="9672"/>
                  </a:lnTo>
                  <a:lnTo>
                    <a:pt x="516" y="9414"/>
                  </a:lnTo>
                  <a:lnTo>
                    <a:pt x="516" y="8511"/>
                  </a:lnTo>
                  <a:lnTo>
                    <a:pt x="516" y="8253"/>
                  </a:lnTo>
                  <a:close/>
                  <a:moveTo>
                    <a:pt x="258" y="10188"/>
                  </a:moveTo>
                  <a:lnTo>
                    <a:pt x="129" y="10317"/>
                  </a:lnTo>
                  <a:lnTo>
                    <a:pt x="0" y="10446"/>
                  </a:lnTo>
                  <a:lnTo>
                    <a:pt x="0" y="11477"/>
                  </a:lnTo>
                  <a:lnTo>
                    <a:pt x="129" y="11735"/>
                  </a:lnTo>
                  <a:lnTo>
                    <a:pt x="516" y="11735"/>
                  </a:lnTo>
                  <a:lnTo>
                    <a:pt x="516" y="11477"/>
                  </a:lnTo>
                  <a:lnTo>
                    <a:pt x="516" y="10446"/>
                  </a:lnTo>
                  <a:lnTo>
                    <a:pt x="516" y="10317"/>
                  </a:lnTo>
                  <a:lnTo>
                    <a:pt x="258" y="10188"/>
                  </a:lnTo>
                  <a:close/>
                  <a:moveTo>
                    <a:pt x="258" y="12251"/>
                  </a:moveTo>
                  <a:lnTo>
                    <a:pt x="129" y="12380"/>
                  </a:lnTo>
                  <a:lnTo>
                    <a:pt x="0" y="12509"/>
                  </a:lnTo>
                  <a:lnTo>
                    <a:pt x="0" y="13540"/>
                  </a:lnTo>
                  <a:lnTo>
                    <a:pt x="129" y="13798"/>
                  </a:lnTo>
                  <a:lnTo>
                    <a:pt x="516" y="13798"/>
                  </a:lnTo>
                  <a:lnTo>
                    <a:pt x="516" y="13540"/>
                  </a:lnTo>
                  <a:lnTo>
                    <a:pt x="516" y="12509"/>
                  </a:lnTo>
                  <a:lnTo>
                    <a:pt x="516" y="12380"/>
                  </a:lnTo>
                  <a:lnTo>
                    <a:pt x="258" y="12251"/>
                  </a:lnTo>
                  <a:close/>
                  <a:moveTo>
                    <a:pt x="258" y="14314"/>
                  </a:moveTo>
                  <a:lnTo>
                    <a:pt x="129" y="14443"/>
                  </a:lnTo>
                  <a:lnTo>
                    <a:pt x="0" y="14572"/>
                  </a:lnTo>
                  <a:lnTo>
                    <a:pt x="0" y="15604"/>
                  </a:lnTo>
                  <a:lnTo>
                    <a:pt x="129" y="15733"/>
                  </a:lnTo>
                  <a:lnTo>
                    <a:pt x="258" y="15862"/>
                  </a:lnTo>
                  <a:lnTo>
                    <a:pt x="516" y="15733"/>
                  </a:lnTo>
                  <a:lnTo>
                    <a:pt x="516" y="15604"/>
                  </a:lnTo>
                  <a:lnTo>
                    <a:pt x="516" y="14572"/>
                  </a:lnTo>
                  <a:lnTo>
                    <a:pt x="516" y="14443"/>
                  </a:lnTo>
                  <a:lnTo>
                    <a:pt x="258" y="14314"/>
                  </a:lnTo>
                  <a:close/>
                  <a:moveTo>
                    <a:pt x="129" y="16377"/>
                  </a:moveTo>
                  <a:lnTo>
                    <a:pt x="0" y="16635"/>
                  </a:lnTo>
                  <a:lnTo>
                    <a:pt x="0" y="17667"/>
                  </a:lnTo>
                  <a:lnTo>
                    <a:pt x="129" y="17796"/>
                  </a:lnTo>
                  <a:lnTo>
                    <a:pt x="258" y="17925"/>
                  </a:lnTo>
                  <a:lnTo>
                    <a:pt x="516" y="17796"/>
                  </a:lnTo>
                  <a:lnTo>
                    <a:pt x="516" y="17667"/>
                  </a:lnTo>
                  <a:lnTo>
                    <a:pt x="516" y="16635"/>
                  </a:lnTo>
                  <a:lnTo>
                    <a:pt x="516" y="16377"/>
                  </a:lnTo>
                  <a:close/>
                  <a:moveTo>
                    <a:pt x="129" y="18441"/>
                  </a:moveTo>
                  <a:lnTo>
                    <a:pt x="0" y="18699"/>
                  </a:lnTo>
                  <a:lnTo>
                    <a:pt x="0" y="19730"/>
                  </a:lnTo>
                  <a:lnTo>
                    <a:pt x="129" y="19859"/>
                  </a:lnTo>
                  <a:lnTo>
                    <a:pt x="258" y="19988"/>
                  </a:lnTo>
                  <a:lnTo>
                    <a:pt x="516" y="19859"/>
                  </a:lnTo>
                  <a:lnTo>
                    <a:pt x="516" y="19730"/>
                  </a:lnTo>
                  <a:lnTo>
                    <a:pt x="516" y="18699"/>
                  </a:lnTo>
                  <a:lnTo>
                    <a:pt x="516" y="18441"/>
                  </a:lnTo>
                  <a:close/>
                  <a:moveTo>
                    <a:pt x="258" y="20375"/>
                  </a:moveTo>
                  <a:lnTo>
                    <a:pt x="129" y="20504"/>
                  </a:lnTo>
                  <a:lnTo>
                    <a:pt x="0" y="20633"/>
                  </a:lnTo>
                  <a:lnTo>
                    <a:pt x="0" y="21665"/>
                  </a:lnTo>
                  <a:lnTo>
                    <a:pt x="129" y="21922"/>
                  </a:lnTo>
                  <a:lnTo>
                    <a:pt x="516" y="21922"/>
                  </a:lnTo>
                  <a:lnTo>
                    <a:pt x="516" y="21665"/>
                  </a:lnTo>
                  <a:lnTo>
                    <a:pt x="516" y="20633"/>
                  </a:lnTo>
                  <a:lnTo>
                    <a:pt x="516" y="20504"/>
                  </a:lnTo>
                  <a:lnTo>
                    <a:pt x="258" y="20375"/>
                  </a:lnTo>
                  <a:close/>
                  <a:moveTo>
                    <a:pt x="258" y="22438"/>
                  </a:moveTo>
                  <a:lnTo>
                    <a:pt x="129" y="22567"/>
                  </a:lnTo>
                  <a:lnTo>
                    <a:pt x="0" y="22696"/>
                  </a:lnTo>
                  <a:lnTo>
                    <a:pt x="0" y="23728"/>
                  </a:lnTo>
                  <a:lnTo>
                    <a:pt x="129" y="23986"/>
                  </a:lnTo>
                  <a:lnTo>
                    <a:pt x="516" y="23986"/>
                  </a:lnTo>
                  <a:lnTo>
                    <a:pt x="516" y="23728"/>
                  </a:lnTo>
                  <a:lnTo>
                    <a:pt x="516" y="22696"/>
                  </a:lnTo>
                  <a:lnTo>
                    <a:pt x="516" y="22567"/>
                  </a:lnTo>
                  <a:lnTo>
                    <a:pt x="258" y="22438"/>
                  </a:lnTo>
                  <a:close/>
                  <a:moveTo>
                    <a:pt x="258" y="24502"/>
                  </a:moveTo>
                  <a:lnTo>
                    <a:pt x="129" y="24631"/>
                  </a:lnTo>
                  <a:lnTo>
                    <a:pt x="0" y="24759"/>
                  </a:lnTo>
                  <a:lnTo>
                    <a:pt x="0" y="25791"/>
                  </a:lnTo>
                  <a:lnTo>
                    <a:pt x="129" y="25920"/>
                  </a:lnTo>
                  <a:lnTo>
                    <a:pt x="258" y="26049"/>
                  </a:lnTo>
                  <a:lnTo>
                    <a:pt x="516" y="25920"/>
                  </a:lnTo>
                  <a:lnTo>
                    <a:pt x="516" y="25791"/>
                  </a:lnTo>
                  <a:lnTo>
                    <a:pt x="516" y="24759"/>
                  </a:lnTo>
                  <a:lnTo>
                    <a:pt x="516" y="24631"/>
                  </a:lnTo>
                  <a:lnTo>
                    <a:pt x="258" y="24502"/>
                  </a:lnTo>
                  <a:close/>
                  <a:moveTo>
                    <a:pt x="129" y="26565"/>
                  </a:moveTo>
                  <a:lnTo>
                    <a:pt x="0" y="26823"/>
                  </a:lnTo>
                  <a:lnTo>
                    <a:pt x="0" y="27854"/>
                  </a:lnTo>
                  <a:lnTo>
                    <a:pt x="129" y="27983"/>
                  </a:lnTo>
                  <a:lnTo>
                    <a:pt x="258" y="28112"/>
                  </a:lnTo>
                  <a:lnTo>
                    <a:pt x="516" y="27983"/>
                  </a:lnTo>
                  <a:lnTo>
                    <a:pt x="516" y="27854"/>
                  </a:lnTo>
                  <a:lnTo>
                    <a:pt x="516" y="26823"/>
                  </a:lnTo>
                  <a:lnTo>
                    <a:pt x="516" y="26565"/>
                  </a:lnTo>
                  <a:close/>
                  <a:moveTo>
                    <a:pt x="129" y="28628"/>
                  </a:moveTo>
                  <a:lnTo>
                    <a:pt x="0" y="28886"/>
                  </a:lnTo>
                  <a:lnTo>
                    <a:pt x="0" y="29918"/>
                  </a:lnTo>
                  <a:lnTo>
                    <a:pt x="129" y="30047"/>
                  </a:lnTo>
                  <a:lnTo>
                    <a:pt x="258" y="30176"/>
                  </a:lnTo>
                  <a:lnTo>
                    <a:pt x="516" y="30047"/>
                  </a:lnTo>
                  <a:lnTo>
                    <a:pt x="516" y="29918"/>
                  </a:lnTo>
                  <a:lnTo>
                    <a:pt x="516" y="28886"/>
                  </a:lnTo>
                  <a:lnTo>
                    <a:pt x="516" y="28628"/>
                  </a:lnTo>
                  <a:close/>
                  <a:moveTo>
                    <a:pt x="258" y="30562"/>
                  </a:moveTo>
                  <a:lnTo>
                    <a:pt x="129" y="30691"/>
                  </a:lnTo>
                  <a:lnTo>
                    <a:pt x="0" y="30820"/>
                  </a:lnTo>
                  <a:lnTo>
                    <a:pt x="0" y="31852"/>
                  </a:lnTo>
                  <a:lnTo>
                    <a:pt x="129" y="32110"/>
                  </a:lnTo>
                  <a:lnTo>
                    <a:pt x="516" y="32110"/>
                  </a:lnTo>
                  <a:lnTo>
                    <a:pt x="516" y="31852"/>
                  </a:lnTo>
                  <a:lnTo>
                    <a:pt x="516" y="30820"/>
                  </a:lnTo>
                  <a:lnTo>
                    <a:pt x="516" y="30691"/>
                  </a:lnTo>
                  <a:lnTo>
                    <a:pt x="258" y="30562"/>
                  </a:lnTo>
                  <a:close/>
                  <a:moveTo>
                    <a:pt x="258" y="32626"/>
                  </a:moveTo>
                  <a:lnTo>
                    <a:pt x="129" y="32755"/>
                  </a:lnTo>
                  <a:lnTo>
                    <a:pt x="0" y="32884"/>
                  </a:lnTo>
                  <a:lnTo>
                    <a:pt x="0" y="33915"/>
                  </a:lnTo>
                  <a:lnTo>
                    <a:pt x="129" y="34173"/>
                  </a:lnTo>
                  <a:lnTo>
                    <a:pt x="516" y="34173"/>
                  </a:lnTo>
                  <a:lnTo>
                    <a:pt x="516" y="33915"/>
                  </a:lnTo>
                  <a:lnTo>
                    <a:pt x="516" y="32884"/>
                  </a:lnTo>
                  <a:lnTo>
                    <a:pt x="516" y="32755"/>
                  </a:lnTo>
                  <a:lnTo>
                    <a:pt x="258" y="32626"/>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7"/>
            <p:cNvSpPr/>
            <p:nvPr/>
          </p:nvSpPr>
          <p:spPr>
            <a:xfrm>
              <a:off x="1477525" y="731350"/>
              <a:ext cx="25825" cy="29050"/>
            </a:xfrm>
            <a:custGeom>
              <a:avLst/>
              <a:gdLst/>
              <a:ahLst/>
              <a:cxnLst/>
              <a:rect l="l" t="t" r="r" b="b"/>
              <a:pathLst>
                <a:path w="1033" h="1162" extrusionOk="0">
                  <a:moveTo>
                    <a:pt x="645" y="1"/>
                  </a:moveTo>
                  <a:lnTo>
                    <a:pt x="129" y="259"/>
                  </a:lnTo>
                  <a:lnTo>
                    <a:pt x="0" y="388"/>
                  </a:lnTo>
                  <a:lnTo>
                    <a:pt x="0" y="904"/>
                  </a:lnTo>
                  <a:lnTo>
                    <a:pt x="129" y="1162"/>
                  </a:lnTo>
                  <a:lnTo>
                    <a:pt x="516" y="1162"/>
                  </a:lnTo>
                  <a:lnTo>
                    <a:pt x="516" y="904"/>
                  </a:lnTo>
                  <a:lnTo>
                    <a:pt x="516" y="646"/>
                  </a:lnTo>
                  <a:lnTo>
                    <a:pt x="903" y="388"/>
                  </a:lnTo>
                  <a:lnTo>
                    <a:pt x="1032" y="259"/>
                  </a:lnTo>
                  <a:lnTo>
                    <a:pt x="1032" y="130"/>
                  </a:lnTo>
                  <a:lnTo>
                    <a:pt x="774"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7"/>
            <p:cNvSpPr/>
            <p:nvPr/>
          </p:nvSpPr>
          <p:spPr>
            <a:xfrm>
              <a:off x="1512975" y="547600"/>
              <a:ext cx="338550" cy="183775"/>
            </a:xfrm>
            <a:custGeom>
              <a:avLst/>
              <a:gdLst/>
              <a:ahLst/>
              <a:cxnLst/>
              <a:rect l="l" t="t" r="r" b="b"/>
              <a:pathLst>
                <a:path w="13542" h="7351" extrusionOk="0">
                  <a:moveTo>
                    <a:pt x="13154" y="1"/>
                  </a:moveTo>
                  <a:lnTo>
                    <a:pt x="12381" y="516"/>
                  </a:lnTo>
                  <a:lnTo>
                    <a:pt x="12252" y="645"/>
                  </a:lnTo>
                  <a:lnTo>
                    <a:pt x="12252" y="774"/>
                  </a:lnTo>
                  <a:lnTo>
                    <a:pt x="12381" y="1032"/>
                  </a:lnTo>
                  <a:lnTo>
                    <a:pt x="12509" y="903"/>
                  </a:lnTo>
                  <a:lnTo>
                    <a:pt x="13412" y="516"/>
                  </a:lnTo>
                  <a:lnTo>
                    <a:pt x="13541" y="387"/>
                  </a:lnTo>
                  <a:lnTo>
                    <a:pt x="13541" y="130"/>
                  </a:lnTo>
                  <a:lnTo>
                    <a:pt x="13412" y="1"/>
                  </a:lnTo>
                  <a:close/>
                  <a:moveTo>
                    <a:pt x="11478" y="903"/>
                  </a:moveTo>
                  <a:lnTo>
                    <a:pt x="10575" y="1419"/>
                  </a:lnTo>
                  <a:lnTo>
                    <a:pt x="10446" y="1548"/>
                  </a:lnTo>
                  <a:lnTo>
                    <a:pt x="10446" y="1806"/>
                  </a:lnTo>
                  <a:lnTo>
                    <a:pt x="10704" y="1935"/>
                  </a:lnTo>
                  <a:lnTo>
                    <a:pt x="10833" y="1806"/>
                  </a:lnTo>
                  <a:lnTo>
                    <a:pt x="11736" y="1419"/>
                  </a:lnTo>
                  <a:lnTo>
                    <a:pt x="11865" y="1290"/>
                  </a:lnTo>
                  <a:lnTo>
                    <a:pt x="11736" y="1032"/>
                  </a:lnTo>
                  <a:lnTo>
                    <a:pt x="11607" y="903"/>
                  </a:lnTo>
                  <a:close/>
                  <a:moveTo>
                    <a:pt x="9673" y="1806"/>
                  </a:moveTo>
                  <a:lnTo>
                    <a:pt x="8770" y="2322"/>
                  </a:lnTo>
                  <a:lnTo>
                    <a:pt x="8641" y="2451"/>
                  </a:lnTo>
                  <a:lnTo>
                    <a:pt x="8770" y="2709"/>
                  </a:lnTo>
                  <a:lnTo>
                    <a:pt x="8899" y="2838"/>
                  </a:lnTo>
                  <a:lnTo>
                    <a:pt x="9028" y="2709"/>
                  </a:lnTo>
                  <a:lnTo>
                    <a:pt x="9930" y="2322"/>
                  </a:lnTo>
                  <a:lnTo>
                    <a:pt x="10059" y="2193"/>
                  </a:lnTo>
                  <a:lnTo>
                    <a:pt x="10059" y="1935"/>
                  </a:lnTo>
                  <a:lnTo>
                    <a:pt x="9930" y="1806"/>
                  </a:lnTo>
                  <a:close/>
                  <a:moveTo>
                    <a:pt x="7996" y="2709"/>
                  </a:moveTo>
                  <a:lnTo>
                    <a:pt x="7093" y="3224"/>
                  </a:lnTo>
                  <a:lnTo>
                    <a:pt x="6964" y="3353"/>
                  </a:lnTo>
                  <a:lnTo>
                    <a:pt x="6964" y="3611"/>
                  </a:lnTo>
                  <a:lnTo>
                    <a:pt x="7222" y="3740"/>
                  </a:lnTo>
                  <a:lnTo>
                    <a:pt x="7351" y="3740"/>
                  </a:lnTo>
                  <a:lnTo>
                    <a:pt x="8125" y="3224"/>
                  </a:lnTo>
                  <a:lnTo>
                    <a:pt x="8254" y="3095"/>
                  </a:lnTo>
                  <a:lnTo>
                    <a:pt x="8254" y="2838"/>
                  </a:lnTo>
                  <a:lnTo>
                    <a:pt x="8125" y="2709"/>
                  </a:lnTo>
                  <a:close/>
                  <a:moveTo>
                    <a:pt x="6449" y="3611"/>
                  </a:moveTo>
                  <a:lnTo>
                    <a:pt x="6191" y="3740"/>
                  </a:lnTo>
                  <a:lnTo>
                    <a:pt x="5288" y="4127"/>
                  </a:lnTo>
                  <a:lnTo>
                    <a:pt x="5159" y="4256"/>
                  </a:lnTo>
                  <a:lnTo>
                    <a:pt x="5159" y="4514"/>
                  </a:lnTo>
                  <a:lnTo>
                    <a:pt x="5417" y="4643"/>
                  </a:lnTo>
                  <a:lnTo>
                    <a:pt x="5546" y="4643"/>
                  </a:lnTo>
                  <a:lnTo>
                    <a:pt x="6449" y="4127"/>
                  </a:lnTo>
                  <a:lnTo>
                    <a:pt x="6578" y="3998"/>
                  </a:lnTo>
                  <a:lnTo>
                    <a:pt x="6578" y="3740"/>
                  </a:lnTo>
                  <a:lnTo>
                    <a:pt x="6449" y="3611"/>
                  </a:lnTo>
                  <a:close/>
                  <a:moveTo>
                    <a:pt x="4643" y="4514"/>
                  </a:moveTo>
                  <a:lnTo>
                    <a:pt x="4385" y="4643"/>
                  </a:lnTo>
                  <a:lnTo>
                    <a:pt x="3612" y="5030"/>
                  </a:lnTo>
                  <a:lnTo>
                    <a:pt x="3483" y="5159"/>
                  </a:lnTo>
                  <a:lnTo>
                    <a:pt x="3483" y="5417"/>
                  </a:lnTo>
                  <a:lnTo>
                    <a:pt x="3741" y="5546"/>
                  </a:lnTo>
                  <a:lnTo>
                    <a:pt x="3870" y="5546"/>
                  </a:lnTo>
                  <a:lnTo>
                    <a:pt x="4643" y="5030"/>
                  </a:lnTo>
                  <a:lnTo>
                    <a:pt x="4772" y="4901"/>
                  </a:lnTo>
                  <a:lnTo>
                    <a:pt x="4772" y="4643"/>
                  </a:lnTo>
                  <a:lnTo>
                    <a:pt x="4643" y="4514"/>
                  </a:lnTo>
                  <a:close/>
                  <a:moveTo>
                    <a:pt x="2709" y="5546"/>
                  </a:moveTo>
                  <a:lnTo>
                    <a:pt x="1806" y="5932"/>
                  </a:lnTo>
                  <a:lnTo>
                    <a:pt x="1677" y="6061"/>
                  </a:lnTo>
                  <a:lnTo>
                    <a:pt x="1677" y="6319"/>
                  </a:lnTo>
                  <a:lnTo>
                    <a:pt x="1935" y="6448"/>
                  </a:lnTo>
                  <a:lnTo>
                    <a:pt x="2064" y="6448"/>
                  </a:lnTo>
                  <a:lnTo>
                    <a:pt x="2967" y="5932"/>
                  </a:lnTo>
                  <a:lnTo>
                    <a:pt x="3096" y="5803"/>
                  </a:lnTo>
                  <a:lnTo>
                    <a:pt x="3096" y="5675"/>
                  </a:lnTo>
                  <a:lnTo>
                    <a:pt x="2838" y="5546"/>
                  </a:lnTo>
                  <a:close/>
                  <a:moveTo>
                    <a:pt x="904" y="6448"/>
                  </a:moveTo>
                  <a:lnTo>
                    <a:pt x="130" y="6835"/>
                  </a:lnTo>
                  <a:lnTo>
                    <a:pt x="1" y="6964"/>
                  </a:lnTo>
                  <a:lnTo>
                    <a:pt x="1" y="7222"/>
                  </a:lnTo>
                  <a:lnTo>
                    <a:pt x="259" y="7351"/>
                  </a:lnTo>
                  <a:lnTo>
                    <a:pt x="1162" y="6835"/>
                  </a:lnTo>
                  <a:lnTo>
                    <a:pt x="1291" y="6706"/>
                  </a:lnTo>
                  <a:lnTo>
                    <a:pt x="1291" y="6577"/>
                  </a:lnTo>
                  <a:lnTo>
                    <a:pt x="1162" y="6448"/>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7"/>
            <p:cNvSpPr/>
            <p:nvPr/>
          </p:nvSpPr>
          <p:spPr>
            <a:xfrm>
              <a:off x="1861150" y="531475"/>
              <a:ext cx="22600" cy="16150"/>
            </a:xfrm>
            <a:custGeom>
              <a:avLst/>
              <a:gdLst/>
              <a:ahLst/>
              <a:cxnLst/>
              <a:rect l="l" t="t" r="r" b="b"/>
              <a:pathLst>
                <a:path w="904" h="646" extrusionOk="0">
                  <a:moveTo>
                    <a:pt x="646" y="1"/>
                  </a:moveTo>
                  <a:lnTo>
                    <a:pt x="130" y="259"/>
                  </a:lnTo>
                  <a:lnTo>
                    <a:pt x="1" y="388"/>
                  </a:lnTo>
                  <a:lnTo>
                    <a:pt x="1" y="517"/>
                  </a:lnTo>
                  <a:lnTo>
                    <a:pt x="130" y="646"/>
                  </a:lnTo>
                  <a:lnTo>
                    <a:pt x="388" y="646"/>
                  </a:lnTo>
                  <a:lnTo>
                    <a:pt x="775" y="388"/>
                  </a:lnTo>
                  <a:lnTo>
                    <a:pt x="904" y="259"/>
                  </a:lnTo>
                  <a:lnTo>
                    <a:pt x="904" y="130"/>
                  </a:lnTo>
                  <a:lnTo>
                    <a:pt x="775" y="1"/>
                  </a:lnTo>
                  <a:close/>
                </a:path>
              </a:pathLst>
            </a:custGeom>
            <a:solidFill>
              <a:srgbClr val="B3D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3" name="Picture 2" descr="A picture containing diagram&#10;&#10;Description automatically generated">
            <a:extLst>
              <a:ext uri="{FF2B5EF4-FFF2-40B4-BE49-F238E27FC236}">
                <a16:creationId xmlns:a16="http://schemas.microsoft.com/office/drawing/2014/main" id="{2D82DE1C-8E8D-A28A-1C56-289EDFDC4973}"/>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3238999" y="2132344"/>
            <a:ext cx="2469840" cy="1515700"/>
          </a:xfrm>
          <a:prstGeom prst="rect">
            <a:avLst/>
          </a:prstGeom>
        </p:spPr>
      </p:pic>
      <p:sp>
        <p:nvSpPr>
          <p:cNvPr id="92" name="Google Shape;92;p16"/>
          <p:cNvSpPr/>
          <p:nvPr/>
        </p:nvSpPr>
        <p:spPr>
          <a:xfrm>
            <a:off x="3066150" y="1524000"/>
            <a:ext cx="3011700" cy="3147588"/>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6"/>
          <p:cNvSpPr txBox="1">
            <a:spLocks noGrp="1"/>
          </p:cNvSpPr>
          <p:nvPr>
            <p:ph type="title"/>
          </p:nvPr>
        </p:nvSpPr>
        <p:spPr>
          <a:xfrm>
            <a:off x="457200" y="411450"/>
            <a:ext cx="8229600" cy="76724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chemeClr val="dk1"/>
                </a:solidFill>
              </a:rPr>
              <a:t>Tổng quát</a:t>
            </a:r>
            <a:endParaRPr>
              <a:solidFill>
                <a:schemeClr val="dk1"/>
              </a:solidFill>
            </a:endParaRPr>
          </a:p>
        </p:txBody>
      </p:sp>
      <p:sp>
        <p:nvSpPr>
          <p:cNvPr id="94" name="Google Shape;94;p16"/>
          <p:cNvSpPr/>
          <p:nvPr/>
        </p:nvSpPr>
        <p:spPr>
          <a:xfrm>
            <a:off x="797174" y="1661125"/>
            <a:ext cx="2427802" cy="667426"/>
          </a:xfrm>
          <a:custGeom>
            <a:avLst/>
            <a:gdLst/>
            <a:ahLst/>
            <a:cxnLst/>
            <a:rect l="l" t="t" r="r" b="b"/>
            <a:pathLst>
              <a:path w="118326" h="33313" extrusionOk="0">
                <a:moveTo>
                  <a:pt x="101670" y="1"/>
                </a:moveTo>
                <a:lnTo>
                  <a:pt x="16696" y="1"/>
                </a:lnTo>
                <a:cubicBezTo>
                  <a:pt x="7461" y="1"/>
                  <a:pt x="0" y="7462"/>
                  <a:pt x="0" y="16657"/>
                </a:cubicBezTo>
                <a:lnTo>
                  <a:pt x="0" y="16657"/>
                </a:lnTo>
                <a:cubicBezTo>
                  <a:pt x="0" y="25852"/>
                  <a:pt x="7461" y="33313"/>
                  <a:pt x="16696" y="33313"/>
                </a:cubicBezTo>
                <a:lnTo>
                  <a:pt x="101670" y="33313"/>
                </a:lnTo>
                <a:cubicBezTo>
                  <a:pt x="110865" y="33313"/>
                  <a:pt x="118326" y="25852"/>
                  <a:pt x="118326" y="16657"/>
                </a:cubicBezTo>
                <a:lnTo>
                  <a:pt x="118326" y="16657"/>
                </a:lnTo>
                <a:cubicBezTo>
                  <a:pt x="118326" y="7462"/>
                  <a:pt x="110865" y="1"/>
                  <a:pt x="101670"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6"/>
          <p:cNvSpPr/>
          <p:nvPr/>
        </p:nvSpPr>
        <p:spPr>
          <a:xfrm>
            <a:off x="457201" y="1759718"/>
            <a:ext cx="512776" cy="513898"/>
          </a:xfrm>
          <a:custGeom>
            <a:avLst/>
            <a:gdLst/>
            <a:ahLst/>
            <a:cxnLst/>
            <a:rect l="l" t="t" r="r" b="b"/>
            <a:pathLst>
              <a:path w="25610" h="25650" extrusionOk="0">
                <a:moveTo>
                  <a:pt x="25610" y="12825"/>
                </a:moveTo>
                <a:cubicBezTo>
                  <a:pt x="25610" y="19882"/>
                  <a:pt x="19883" y="25649"/>
                  <a:pt x="12785" y="25649"/>
                </a:cubicBezTo>
                <a:cubicBezTo>
                  <a:pt x="5727" y="25649"/>
                  <a:pt x="1" y="19882"/>
                  <a:pt x="1" y="12825"/>
                </a:cubicBezTo>
                <a:cubicBezTo>
                  <a:pt x="1" y="5727"/>
                  <a:pt x="5727" y="0"/>
                  <a:pt x="12785" y="0"/>
                </a:cubicBezTo>
                <a:cubicBezTo>
                  <a:pt x="19883" y="0"/>
                  <a:pt x="25610" y="5727"/>
                  <a:pt x="25610" y="12825"/>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SemiBold"/>
                <a:ea typeface="Fira Sans Extra Condensed SemiBold"/>
                <a:cs typeface="Fira Sans Extra Condensed SemiBold"/>
                <a:sym typeface="Fira Sans Extra Condensed SemiBold"/>
              </a:rPr>
              <a:t>01</a:t>
            </a:r>
            <a:endParaRPr sz="20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96" name="Google Shape;96;p16"/>
          <p:cNvSpPr txBox="1"/>
          <p:nvPr/>
        </p:nvSpPr>
        <p:spPr>
          <a:xfrm>
            <a:off x="1086834" y="1667925"/>
            <a:ext cx="1507500" cy="640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a:solidFill>
                  <a:schemeClr val="accent2"/>
                </a:solidFill>
                <a:latin typeface="Fira Sans Extra Condensed SemiBold"/>
                <a:ea typeface="Fira Sans Extra Condensed SemiBold"/>
                <a:cs typeface="Fira Sans Extra Condensed SemiBold"/>
                <a:sym typeface="Fira Sans Extra Condensed SemiBold"/>
              </a:rPr>
              <a:t>1. Tổng quan về điện toán đám mây</a:t>
            </a:r>
          </a:p>
        </p:txBody>
      </p:sp>
      <p:sp>
        <p:nvSpPr>
          <p:cNvPr id="97" name="Google Shape;97;p16"/>
          <p:cNvSpPr/>
          <p:nvPr/>
        </p:nvSpPr>
        <p:spPr>
          <a:xfrm>
            <a:off x="5997824" y="1661125"/>
            <a:ext cx="2347473" cy="667406"/>
          </a:xfrm>
          <a:custGeom>
            <a:avLst/>
            <a:gdLst/>
            <a:ahLst/>
            <a:cxnLst/>
            <a:rect l="l" t="t" r="r" b="b"/>
            <a:pathLst>
              <a:path w="118326" h="33312" extrusionOk="0">
                <a:moveTo>
                  <a:pt x="16656" y="0"/>
                </a:moveTo>
                <a:lnTo>
                  <a:pt x="101670" y="0"/>
                </a:lnTo>
                <a:cubicBezTo>
                  <a:pt x="110905" y="0"/>
                  <a:pt x="118326" y="7461"/>
                  <a:pt x="118326" y="16656"/>
                </a:cubicBezTo>
                <a:cubicBezTo>
                  <a:pt x="118326" y="25891"/>
                  <a:pt x="110905" y="33312"/>
                  <a:pt x="101670" y="33312"/>
                </a:cubicBezTo>
                <a:lnTo>
                  <a:pt x="16656" y="33312"/>
                </a:lnTo>
                <a:cubicBezTo>
                  <a:pt x="7461" y="33312"/>
                  <a:pt x="0" y="25891"/>
                  <a:pt x="0" y="16656"/>
                </a:cubicBezTo>
                <a:cubicBezTo>
                  <a:pt x="0" y="7461"/>
                  <a:pt x="7461" y="0"/>
                  <a:pt x="16656"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6"/>
          <p:cNvSpPr/>
          <p:nvPr/>
        </p:nvSpPr>
        <p:spPr>
          <a:xfrm>
            <a:off x="8173194" y="1759695"/>
            <a:ext cx="512776" cy="513898"/>
          </a:xfrm>
          <a:custGeom>
            <a:avLst/>
            <a:gdLst/>
            <a:ahLst/>
            <a:cxnLst/>
            <a:rect l="l" t="t" r="r" b="b"/>
            <a:pathLst>
              <a:path w="25610" h="25650" extrusionOk="0">
                <a:moveTo>
                  <a:pt x="25610" y="12825"/>
                </a:moveTo>
                <a:cubicBezTo>
                  <a:pt x="25610" y="19923"/>
                  <a:pt x="19883" y="25649"/>
                  <a:pt x="12785" y="25649"/>
                </a:cubicBezTo>
                <a:cubicBezTo>
                  <a:pt x="5728" y="25649"/>
                  <a:pt x="1" y="19923"/>
                  <a:pt x="1" y="12825"/>
                </a:cubicBezTo>
                <a:cubicBezTo>
                  <a:pt x="1" y="5767"/>
                  <a:pt x="5728" y="0"/>
                  <a:pt x="12785" y="0"/>
                </a:cubicBezTo>
                <a:cubicBezTo>
                  <a:pt x="19883" y="0"/>
                  <a:pt x="25610" y="5767"/>
                  <a:pt x="25610" y="12825"/>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SemiBold"/>
                <a:ea typeface="Fira Sans Extra Condensed SemiBold"/>
                <a:cs typeface="Fira Sans Extra Condensed SemiBold"/>
                <a:sym typeface="Fira Sans Extra Condensed SemiBold"/>
              </a:rPr>
              <a:t>02</a:t>
            </a:r>
            <a:endParaRPr sz="20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99" name="Google Shape;99;p16"/>
          <p:cNvSpPr txBox="1"/>
          <p:nvPr/>
        </p:nvSpPr>
        <p:spPr>
          <a:xfrm>
            <a:off x="6173096" y="1667925"/>
            <a:ext cx="1883216" cy="64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a:solidFill>
                  <a:schemeClr val="accent3"/>
                </a:solidFill>
                <a:latin typeface="Fira Sans Extra Condensed SemiBold"/>
                <a:ea typeface="Fira Sans Extra Condensed SemiBold"/>
                <a:cs typeface="Fira Sans Extra Condensed SemiBold"/>
                <a:sym typeface="Fira Sans Extra Condensed SemiBold"/>
              </a:rPr>
              <a:t>2.</a:t>
            </a:r>
            <a:r>
              <a:rPr lang="vi-VN">
                <a:solidFill>
                  <a:schemeClr val="accent3"/>
                </a:solidFill>
                <a:latin typeface="Fira Sans Extra Condensed SemiBold"/>
                <a:ea typeface="Fira Sans Extra Condensed SemiBold"/>
                <a:cs typeface="Fira Sans Extra Condensed SemiBold"/>
                <a:sym typeface="Fira Sans Extra Condensed SemiBold"/>
              </a:rPr>
              <a:t>Các sản phẩm Cloud</a:t>
            </a:r>
            <a:endParaRPr lang="fr-FR">
              <a:solidFill>
                <a:schemeClr val="accent3"/>
              </a:solidFill>
              <a:latin typeface="Fira Sans Extra Condensed SemiBold"/>
              <a:ea typeface="Fira Sans Extra Condensed SemiBold"/>
              <a:cs typeface="Fira Sans Extra Condensed SemiBold"/>
              <a:sym typeface="Fira Sans Extra Condensed SemiBold"/>
            </a:endParaRPr>
          </a:p>
        </p:txBody>
      </p:sp>
      <p:sp>
        <p:nvSpPr>
          <p:cNvPr id="100" name="Google Shape;100;p16"/>
          <p:cNvSpPr/>
          <p:nvPr/>
        </p:nvSpPr>
        <p:spPr>
          <a:xfrm>
            <a:off x="797184" y="3375698"/>
            <a:ext cx="2226116" cy="668227"/>
          </a:xfrm>
          <a:custGeom>
            <a:avLst/>
            <a:gdLst/>
            <a:ahLst/>
            <a:cxnLst/>
            <a:rect l="l" t="t" r="r" b="b"/>
            <a:pathLst>
              <a:path w="118367" h="33353" extrusionOk="0">
                <a:moveTo>
                  <a:pt x="101670" y="41"/>
                </a:moveTo>
                <a:lnTo>
                  <a:pt x="16697" y="41"/>
                </a:lnTo>
                <a:cubicBezTo>
                  <a:pt x="7461" y="0"/>
                  <a:pt x="0" y="7461"/>
                  <a:pt x="0" y="16696"/>
                </a:cubicBezTo>
                <a:lnTo>
                  <a:pt x="0" y="16696"/>
                </a:lnTo>
                <a:cubicBezTo>
                  <a:pt x="0" y="25891"/>
                  <a:pt x="7461" y="33352"/>
                  <a:pt x="16697" y="33312"/>
                </a:cubicBezTo>
                <a:lnTo>
                  <a:pt x="101670" y="33312"/>
                </a:lnTo>
                <a:cubicBezTo>
                  <a:pt x="110865" y="33352"/>
                  <a:pt x="118366" y="25891"/>
                  <a:pt x="118326" y="16696"/>
                </a:cubicBezTo>
                <a:lnTo>
                  <a:pt x="118326" y="16696"/>
                </a:lnTo>
                <a:cubicBezTo>
                  <a:pt x="118366" y="7461"/>
                  <a:pt x="110905" y="0"/>
                  <a:pt x="101670" y="4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6"/>
          <p:cNvSpPr/>
          <p:nvPr/>
        </p:nvSpPr>
        <p:spPr>
          <a:xfrm>
            <a:off x="457212" y="3475074"/>
            <a:ext cx="512776" cy="513096"/>
          </a:xfrm>
          <a:custGeom>
            <a:avLst/>
            <a:gdLst/>
            <a:ahLst/>
            <a:cxnLst/>
            <a:rect l="l" t="t" r="r" b="b"/>
            <a:pathLst>
              <a:path w="25610" h="25610" extrusionOk="0">
                <a:moveTo>
                  <a:pt x="25610" y="12785"/>
                </a:moveTo>
                <a:cubicBezTo>
                  <a:pt x="25610" y="19883"/>
                  <a:pt x="19883" y="25610"/>
                  <a:pt x="12785" y="25610"/>
                </a:cubicBezTo>
                <a:cubicBezTo>
                  <a:pt x="5727" y="25610"/>
                  <a:pt x="1" y="19883"/>
                  <a:pt x="1" y="12785"/>
                </a:cubicBezTo>
                <a:cubicBezTo>
                  <a:pt x="1" y="5727"/>
                  <a:pt x="5727" y="1"/>
                  <a:pt x="12785" y="1"/>
                </a:cubicBezTo>
                <a:cubicBezTo>
                  <a:pt x="19883" y="1"/>
                  <a:pt x="25610" y="5727"/>
                  <a:pt x="25610" y="12785"/>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SemiBold"/>
                <a:ea typeface="Fira Sans Extra Condensed SemiBold"/>
                <a:cs typeface="Fira Sans Extra Condensed SemiBold"/>
                <a:sym typeface="Fira Sans Extra Condensed SemiBold"/>
              </a:rPr>
              <a:t>03</a:t>
            </a:r>
            <a:endParaRPr sz="20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02" name="Google Shape;102;p16"/>
          <p:cNvSpPr txBox="1"/>
          <p:nvPr/>
        </p:nvSpPr>
        <p:spPr>
          <a:xfrm>
            <a:off x="969977" y="3389700"/>
            <a:ext cx="2053323" cy="640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300">
                <a:solidFill>
                  <a:schemeClr val="accent4"/>
                </a:solidFill>
                <a:latin typeface="Fira Sans Extra Condensed SemiBold"/>
                <a:ea typeface="Fira Sans Extra Condensed SemiBold"/>
                <a:cs typeface="Fira Sans Extra Condensed SemiBold"/>
                <a:sym typeface="Fira Sans Extra Condensed SemiBold"/>
              </a:rPr>
              <a:t>3. Giải pháp và sản phẩm điện toán đám mây</a:t>
            </a:r>
          </a:p>
        </p:txBody>
      </p:sp>
      <p:sp>
        <p:nvSpPr>
          <p:cNvPr id="106" name="Google Shape;106;p16"/>
          <p:cNvSpPr/>
          <p:nvPr/>
        </p:nvSpPr>
        <p:spPr>
          <a:xfrm>
            <a:off x="6325312" y="2473200"/>
            <a:ext cx="1731000" cy="501900"/>
          </a:xfrm>
          <a:prstGeom prst="rect">
            <a:avLst/>
          </a:prstGeom>
          <a:noFill/>
          <a:ln>
            <a:noFill/>
          </a:ln>
        </p:spPr>
        <p:txBody>
          <a:bodyPr spcFirstLastPara="1" wrap="square" lIns="270000" tIns="91425" rIns="274300" bIns="91425" anchor="ctr" anchorCtr="0">
            <a:noAutofit/>
          </a:bodyPr>
          <a:lstStyle/>
          <a:p>
            <a:pPr marL="0" marR="0" lvl="0" indent="0" algn="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107" name="Google Shape;107;p16"/>
          <p:cNvSpPr/>
          <p:nvPr/>
        </p:nvSpPr>
        <p:spPr>
          <a:xfrm>
            <a:off x="1087700" y="2473200"/>
            <a:ext cx="1731000" cy="5019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108" name="Google Shape;108;p16"/>
          <p:cNvSpPr/>
          <p:nvPr/>
        </p:nvSpPr>
        <p:spPr>
          <a:xfrm>
            <a:off x="6325312" y="4182300"/>
            <a:ext cx="1731000" cy="501900"/>
          </a:xfrm>
          <a:prstGeom prst="rect">
            <a:avLst/>
          </a:prstGeom>
          <a:noFill/>
          <a:ln>
            <a:noFill/>
          </a:ln>
        </p:spPr>
        <p:txBody>
          <a:bodyPr spcFirstLastPara="1" wrap="square" lIns="90000" tIns="91425" rIns="274300" bIns="91425" anchor="ctr" anchorCtr="0">
            <a:noAutofit/>
          </a:bodyPr>
          <a:lstStyle/>
          <a:p>
            <a:pPr marL="0" marR="0" lvl="0" indent="0" algn="r" rtl="0">
              <a:spcBef>
                <a:spcPts val="0"/>
              </a:spcBef>
              <a:spcAft>
                <a:spcPts val="0"/>
              </a:spcAft>
              <a:buClr>
                <a:srgbClr val="000000"/>
              </a:buClr>
              <a:buSzPts val="1100"/>
              <a:buFont typeface="Arial"/>
              <a:buNone/>
            </a:pPr>
            <a:endParaRPr sz="1200">
              <a:latin typeface="Roboto"/>
              <a:ea typeface="Roboto"/>
              <a:cs typeface="Roboto"/>
              <a:sym typeface="Roboto"/>
            </a:endParaRPr>
          </a:p>
        </p:txBody>
      </p:sp>
      <p:sp>
        <p:nvSpPr>
          <p:cNvPr id="109" name="Google Shape;109;p16"/>
          <p:cNvSpPr/>
          <p:nvPr/>
        </p:nvSpPr>
        <p:spPr>
          <a:xfrm>
            <a:off x="1087700" y="4182300"/>
            <a:ext cx="1731000" cy="5019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endParaRPr sz="120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557A04A-51A0-34B6-CC88-0C93BFCE78EE}"/>
              </a:ext>
            </a:extLst>
          </p:cNvPr>
          <p:cNvSpPr>
            <a:spLocks noGrp="1"/>
          </p:cNvSpPr>
          <p:nvPr>
            <p:ph type="body" idx="1"/>
          </p:nvPr>
        </p:nvSpPr>
        <p:spPr>
          <a:xfrm>
            <a:off x="1028700" y="2230244"/>
            <a:ext cx="7094220" cy="1880839"/>
          </a:xfrm>
        </p:spPr>
        <p:txBody>
          <a:bodyPr/>
          <a:lstStyle/>
          <a:p>
            <a:pPr marL="152400" indent="0" algn="ctr">
              <a:buNone/>
            </a:pPr>
            <a:r>
              <a:rPr lang="vi-VN" sz="1600"/>
              <a:t>Cloud computing là một mô hình cung cấp tài nguyên máy tính (như máy ảo, lưu trữ, mạng, dịch vụ, ứng dụng) thông qua internet. Thay vì phải xây dựng và duy trì cơ sở hạ tầng máy tính và dịch vụ một cách truyền thống trong các trung tâm dữ liệu on-premises (trong doanh nghiệp), người dùng có thể thuê hoặc sử dụng những tài nguyên này từ những nhà cung cấp đám mây.</a:t>
            </a:r>
          </a:p>
        </p:txBody>
      </p:sp>
      <p:pic>
        <p:nvPicPr>
          <p:cNvPr id="12" name="Picture 11" descr="Diagram&#10;&#10;Description automatically generated">
            <a:extLst>
              <a:ext uri="{FF2B5EF4-FFF2-40B4-BE49-F238E27FC236}">
                <a16:creationId xmlns:a16="http://schemas.microsoft.com/office/drawing/2014/main" id="{58E14685-DD41-BCA2-0EB4-553A47954E32}"/>
              </a:ext>
            </a:extLst>
          </p:cNvPr>
          <p:cNvPicPr>
            <a:picLocks noChangeAspect="1"/>
          </p:cNvPicPr>
          <p:nvPr/>
        </p:nvPicPr>
        <p:blipFill>
          <a:blip r:embed="rId2"/>
          <a:stretch>
            <a:fillRect/>
          </a:stretch>
        </p:blipFill>
        <p:spPr>
          <a:xfrm>
            <a:off x="2883473" y="155188"/>
            <a:ext cx="3569367" cy="1998856"/>
          </a:xfrm>
          <a:prstGeom prst="rect">
            <a:avLst/>
          </a:prstGeom>
        </p:spPr>
      </p:pic>
    </p:spTree>
    <p:extLst>
      <p:ext uri="{BB962C8B-B14F-4D97-AF65-F5344CB8AC3E}">
        <p14:creationId xmlns:p14="http://schemas.microsoft.com/office/powerpoint/2010/main" val="2651042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5"/>
        <p:cNvGrpSpPr/>
        <p:nvPr/>
      </p:nvGrpSpPr>
      <p:grpSpPr>
        <a:xfrm>
          <a:off x="0" y="0"/>
          <a:ext cx="0" cy="0"/>
          <a:chOff x="0" y="0"/>
          <a:chExt cx="0" cy="0"/>
        </a:xfrm>
      </p:grpSpPr>
      <p:grpSp>
        <p:nvGrpSpPr>
          <p:cNvPr id="1057" name="Google Shape;1057;p24"/>
          <p:cNvGrpSpPr/>
          <p:nvPr/>
        </p:nvGrpSpPr>
        <p:grpSpPr>
          <a:xfrm>
            <a:off x="2606523" y="986010"/>
            <a:ext cx="2979412" cy="3561959"/>
            <a:chOff x="2606523" y="1915650"/>
            <a:chExt cx="2979412" cy="3561959"/>
          </a:xfrm>
        </p:grpSpPr>
        <p:sp>
          <p:nvSpPr>
            <p:cNvPr id="1058" name="Google Shape;1058;p24"/>
            <p:cNvSpPr/>
            <p:nvPr/>
          </p:nvSpPr>
          <p:spPr>
            <a:xfrm>
              <a:off x="5280375" y="3368979"/>
              <a:ext cx="92888" cy="1223837"/>
            </a:xfrm>
            <a:custGeom>
              <a:avLst/>
              <a:gdLst/>
              <a:ahLst/>
              <a:cxnLst/>
              <a:rect l="l" t="t" r="r" b="b"/>
              <a:pathLst>
                <a:path w="5268" h="69408" extrusionOk="0">
                  <a:moveTo>
                    <a:pt x="1" y="1"/>
                  </a:moveTo>
                  <a:lnTo>
                    <a:pt x="57" y="66377"/>
                  </a:lnTo>
                  <a:lnTo>
                    <a:pt x="5268" y="69407"/>
                  </a:lnTo>
                  <a:lnTo>
                    <a:pt x="5211" y="303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4"/>
            <p:cNvSpPr/>
            <p:nvPr/>
          </p:nvSpPr>
          <p:spPr>
            <a:xfrm>
              <a:off x="5280375" y="3320047"/>
              <a:ext cx="176272" cy="102374"/>
            </a:xfrm>
            <a:custGeom>
              <a:avLst/>
              <a:gdLst/>
              <a:ahLst/>
              <a:cxnLst/>
              <a:rect l="l" t="t" r="r" b="b"/>
              <a:pathLst>
                <a:path w="9997" h="5806" extrusionOk="0">
                  <a:moveTo>
                    <a:pt x="4786" y="1"/>
                  </a:moveTo>
                  <a:lnTo>
                    <a:pt x="1" y="2776"/>
                  </a:lnTo>
                  <a:lnTo>
                    <a:pt x="5211" y="5806"/>
                  </a:lnTo>
                  <a:lnTo>
                    <a:pt x="9997" y="3031"/>
                  </a:lnTo>
                  <a:lnTo>
                    <a:pt x="4786" y="1"/>
                  </a:lnTo>
                  <a:close/>
                </a:path>
              </a:pathLst>
            </a:custGeom>
            <a:solidFill>
              <a:srgbClr val="3742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4"/>
            <p:cNvSpPr/>
            <p:nvPr/>
          </p:nvSpPr>
          <p:spPr>
            <a:xfrm>
              <a:off x="5372260" y="3373475"/>
              <a:ext cx="85394" cy="1219340"/>
            </a:xfrm>
            <a:custGeom>
              <a:avLst/>
              <a:gdLst/>
              <a:ahLst/>
              <a:cxnLst/>
              <a:rect l="l" t="t" r="r" b="b"/>
              <a:pathLst>
                <a:path w="4843" h="69153" extrusionOk="0">
                  <a:moveTo>
                    <a:pt x="4786" y="1"/>
                  </a:moveTo>
                  <a:lnTo>
                    <a:pt x="0" y="2776"/>
                  </a:lnTo>
                  <a:lnTo>
                    <a:pt x="57" y="69152"/>
                  </a:lnTo>
                  <a:lnTo>
                    <a:pt x="4842" y="66377"/>
                  </a:lnTo>
                  <a:lnTo>
                    <a:pt x="4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4"/>
            <p:cNvSpPr/>
            <p:nvPr/>
          </p:nvSpPr>
          <p:spPr>
            <a:xfrm>
              <a:off x="3747467" y="4253790"/>
              <a:ext cx="92888" cy="1223819"/>
            </a:xfrm>
            <a:custGeom>
              <a:avLst/>
              <a:gdLst/>
              <a:ahLst/>
              <a:cxnLst/>
              <a:rect l="l" t="t" r="r" b="b"/>
              <a:pathLst>
                <a:path w="5268" h="69407" extrusionOk="0">
                  <a:moveTo>
                    <a:pt x="0" y="1"/>
                  </a:moveTo>
                  <a:lnTo>
                    <a:pt x="57" y="66377"/>
                  </a:lnTo>
                  <a:lnTo>
                    <a:pt x="5267" y="69407"/>
                  </a:lnTo>
                  <a:lnTo>
                    <a:pt x="5211" y="3031"/>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4"/>
            <p:cNvSpPr/>
            <p:nvPr/>
          </p:nvSpPr>
          <p:spPr>
            <a:xfrm>
              <a:off x="3747467" y="4205352"/>
              <a:ext cx="176272" cy="101881"/>
            </a:xfrm>
            <a:custGeom>
              <a:avLst/>
              <a:gdLst/>
              <a:ahLst/>
              <a:cxnLst/>
              <a:rect l="l" t="t" r="r" b="b"/>
              <a:pathLst>
                <a:path w="9997" h="5778" extrusionOk="0">
                  <a:moveTo>
                    <a:pt x="4786" y="1"/>
                  </a:moveTo>
                  <a:lnTo>
                    <a:pt x="0" y="2748"/>
                  </a:lnTo>
                  <a:lnTo>
                    <a:pt x="5211" y="5778"/>
                  </a:lnTo>
                  <a:lnTo>
                    <a:pt x="9996" y="3031"/>
                  </a:lnTo>
                  <a:lnTo>
                    <a:pt x="4786" y="1"/>
                  </a:lnTo>
                  <a:close/>
                </a:path>
              </a:pathLst>
            </a:custGeom>
            <a:solidFill>
              <a:srgbClr val="3742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4"/>
            <p:cNvSpPr/>
            <p:nvPr/>
          </p:nvSpPr>
          <p:spPr>
            <a:xfrm>
              <a:off x="3839335" y="4258780"/>
              <a:ext cx="85394" cy="1218829"/>
            </a:xfrm>
            <a:custGeom>
              <a:avLst/>
              <a:gdLst/>
              <a:ahLst/>
              <a:cxnLst/>
              <a:rect l="l" t="t" r="r" b="b"/>
              <a:pathLst>
                <a:path w="4843" h="69124" extrusionOk="0">
                  <a:moveTo>
                    <a:pt x="4786" y="1"/>
                  </a:moveTo>
                  <a:lnTo>
                    <a:pt x="1" y="2748"/>
                  </a:lnTo>
                  <a:lnTo>
                    <a:pt x="57" y="69124"/>
                  </a:lnTo>
                  <a:lnTo>
                    <a:pt x="4843" y="66377"/>
                  </a:lnTo>
                  <a:lnTo>
                    <a:pt x="4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4"/>
            <p:cNvSpPr/>
            <p:nvPr/>
          </p:nvSpPr>
          <p:spPr>
            <a:xfrm>
              <a:off x="2719357" y="3897778"/>
              <a:ext cx="92888" cy="1008121"/>
            </a:xfrm>
            <a:custGeom>
              <a:avLst/>
              <a:gdLst/>
              <a:ahLst/>
              <a:cxnLst/>
              <a:rect l="l" t="t" r="r" b="b"/>
              <a:pathLst>
                <a:path w="5268" h="57174" extrusionOk="0">
                  <a:moveTo>
                    <a:pt x="1" y="0"/>
                  </a:moveTo>
                  <a:lnTo>
                    <a:pt x="57" y="54143"/>
                  </a:lnTo>
                  <a:lnTo>
                    <a:pt x="5268" y="57173"/>
                  </a:lnTo>
                  <a:lnTo>
                    <a:pt x="5211" y="303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4"/>
            <p:cNvSpPr/>
            <p:nvPr/>
          </p:nvSpPr>
          <p:spPr>
            <a:xfrm>
              <a:off x="2719357" y="3848846"/>
              <a:ext cx="175778" cy="102374"/>
            </a:xfrm>
            <a:custGeom>
              <a:avLst/>
              <a:gdLst/>
              <a:ahLst/>
              <a:cxnLst/>
              <a:rect l="l" t="t" r="r" b="b"/>
              <a:pathLst>
                <a:path w="9969" h="5806" extrusionOk="0">
                  <a:moveTo>
                    <a:pt x="4758" y="0"/>
                  </a:moveTo>
                  <a:lnTo>
                    <a:pt x="1" y="2775"/>
                  </a:lnTo>
                  <a:lnTo>
                    <a:pt x="5211" y="5805"/>
                  </a:lnTo>
                  <a:lnTo>
                    <a:pt x="9968" y="3030"/>
                  </a:lnTo>
                  <a:lnTo>
                    <a:pt x="4758" y="0"/>
                  </a:lnTo>
                  <a:close/>
                </a:path>
              </a:pathLst>
            </a:custGeom>
            <a:solidFill>
              <a:srgbClr val="3742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4"/>
            <p:cNvSpPr/>
            <p:nvPr/>
          </p:nvSpPr>
          <p:spPr>
            <a:xfrm>
              <a:off x="2811243" y="3902274"/>
              <a:ext cx="84900" cy="1003624"/>
            </a:xfrm>
            <a:custGeom>
              <a:avLst/>
              <a:gdLst/>
              <a:ahLst/>
              <a:cxnLst/>
              <a:rect l="l" t="t" r="r" b="b"/>
              <a:pathLst>
                <a:path w="4815" h="56919" extrusionOk="0">
                  <a:moveTo>
                    <a:pt x="4757" y="0"/>
                  </a:moveTo>
                  <a:lnTo>
                    <a:pt x="0" y="2775"/>
                  </a:lnTo>
                  <a:lnTo>
                    <a:pt x="57" y="56918"/>
                  </a:lnTo>
                  <a:lnTo>
                    <a:pt x="4814" y="54143"/>
                  </a:lnTo>
                  <a:lnTo>
                    <a:pt x="47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4"/>
            <p:cNvSpPr/>
            <p:nvPr/>
          </p:nvSpPr>
          <p:spPr>
            <a:xfrm>
              <a:off x="2606523" y="3896773"/>
              <a:ext cx="1073026" cy="720023"/>
            </a:xfrm>
            <a:custGeom>
              <a:avLst/>
              <a:gdLst/>
              <a:ahLst/>
              <a:cxnLst/>
              <a:rect l="l" t="t" r="r" b="b"/>
              <a:pathLst>
                <a:path w="60855" h="40835" extrusionOk="0">
                  <a:moveTo>
                    <a:pt x="0" y="1"/>
                  </a:moveTo>
                  <a:lnTo>
                    <a:pt x="28" y="5494"/>
                  </a:lnTo>
                  <a:lnTo>
                    <a:pt x="60854" y="40835"/>
                  </a:lnTo>
                  <a:lnTo>
                    <a:pt x="60826" y="35341"/>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4"/>
            <p:cNvSpPr/>
            <p:nvPr/>
          </p:nvSpPr>
          <p:spPr>
            <a:xfrm>
              <a:off x="2606523" y="2795762"/>
              <a:ext cx="2979381" cy="1724123"/>
            </a:xfrm>
            <a:custGeom>
              <a:avLst/>
              <a:gdLst/>
              <a:ahLst/>
              <a:cxnLst/>
              <a:rect l="l" t="t" r="r" b="b"/>
              <a:pathLst>
                <a:path w="168971" h="97781" extrusionOk="0">
                  <a:moveTo>
                    <a:pt x="108116" y="0"/>
                  </a:moveTo>
                  <a:lnTo>
                    <a:pt x="0" y="62441"/>
                  </a:lnTo>
                  <a:lnTo>
                    <a:pt x="60826" y="97781"/>
                  </a:lnTo>
                  <a:lnTo>
                    <a:pt x="168970" y="35369"/>
                  </a:lnTo>
                  <a:lnTo>
                    <a:pt x="1081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4"/>
            <p:cNvSpPr/>
            <p:nvPr/>
          </p:nvSpPr>
          <p:spPr>
            <a:xfrm>
              <a:off x="2606523" y="2795762"/>
              <a:ext cx="2979381" cy="1724123"/>
            </a:xfrm>
            <a:custGeom>
              <a:avLst/>
              <a:gdLst/>
              <a:ahLst/>
              <a:cxnLst/>
              <a:rect l="l" t="t" r="r" b="b"/>
              <a:pathLst>
                <a:path w="168971" h="97781" fill="none" extrusionOk="0">
                  <a:moveTo>
                    <a:pt x="60826" y="97781"/>
                  </a:moveTo>
                  <a:lnTo>
                    <a:pt x="0" y="62441"/>
                  </a:lnTo>
                  <a:lnTo>
                    <a:pt x="108116" y="0"/>
                  </a:lnTo>
                  <a:lnTo>
                    <a:pt x="168970" y="35369"/>
                  </a:lnTo>
                  <a:lnTo>
                    <a:pt x="60826" y="9778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4"/>
            <p:cNvSpPr/>
            <p:nvPr/>
          </p:nvSpPr>
          <p:spPr>
            <a:xfrm>
              <a:off x="3679051" y="3419409"/>
              <a:ext cx="1906884" cy="1197370"/>
            </a:xfrm>
            <a:custGeom>
              <a:avLst/>
              <a:gdLst/>
              <a:ahLst/>
              <a:cxnLst/>
              <a:rect l="l" t="t" r="r" b="b"/>
              <a:pathLst>
                <a:path w="108146" h="67907" extrusionOk="0">
                  <a:moveTo>
                    <a:pt x="108145" y="1"/>
                  </a:moveTo>
                  <a:lnTo>
                    <a:pt x="1" y="62413"/>
                  </a:lnTo>
                  <a:lnTo>
                    <a:pt x="29" y="67907"/>
                  </a:lnTo>
                  <a:lnTo>
                    <a:pt x="108145" y="5495"/>
                  </a:lnTo>
                  <a:lnTo>
                    <a:pt x="1081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4"/>
            <p:cNvSpPr/>
            <p:nvPr/>
          </p:nvSpPr>
          <p:spPr>
            <a:xfrm>
              <a:off x="4409057" y="3854823"/>
              <a:ext cx="16504" cy="53444"/>
            </a:xfrm>
            <a:custGeom>
              <a:avLst/>
              <a:gdLst/>
              <a:ahLst/>
              <a:cxnLst/>
              <a:rect l="l" t="t" r="r" b="b"/>
              <a:pathLst>
                <a:path w="936" h="3031" extrusionOk="0">
                  <a:moveTo>
                    <a:pt x="1" y="1"/>
                  </a:moveTo>
                  <a:lnTo>
                    <a:pt x="1" y="2493"/>
                  </a:lnTo>
                  <a:lnTo>
                    <a:pt x="935" y="3031"/>
                  </a:lnTo>
                  <a:lnTo>
                    <a:pt x="935" y="539"/>
                  </a:lnTo>
                  <a:lnTo>
                    <a:pt x="1" y="1"/>
                  </a:lnTo>
                  <a:close/>
                </a:path>
              </a:pathLst>
            </a:custGeom>
            <a:solidFill>
              <a:srgbClr val="112A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4"/>
            <p:cNvSpPr/>
            <p:nvPr/>
          </p:nvSpPr>
          <p:spPr>
            <a:xfrm>
              <a:off x="4425544" y="3864310"/>
              <a:ext cx="37963" cy="65928"/>
            </a:xfrm>
            <a:custGeom>
              <a:avLst/>
              <a:gdLst/>
              <a:ahLst/>
              <a:cxnLst/>
              <a:rect l="l" t="t" r="r" b="b"/>
              <a:pathLst>
                <a:path w="2153" h="3739" extrusionOk="0">
                  <a:moveTo>
                    <a:pt x="0" y="1"/>
                  </a:moveTo>
                  <a:lnTo>
                    <a:pt x="0" y="2493"/>
                  </a:lnTo>
                  <a:lnTo>
                    <a:pt x="2152" y="3739"/>
                  </a:lnTo>
                  <a:lnTo>
                    <a:pt x="2152" y="1247"/>
                  </a:lnTo>
                  <a:lnTo>
                    <a:pt x="0" y="1"/>
                  </a:lnTo>
                  <a:close/>
                </a:path>
              </a:pathLst>
            </a:custGeom>
            <a:solidFill>
              <a:srgbClr val="C38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4"/>
            <p:cNvSpPr/>
            <p:nvPr/>
          </p:nvSpPr>
          <p:spPr>
            <a:xfrm>
              <a:off x="4409057" y="3765953"/>
              <a:ext cx="225220" cy="130339"/>
            </a:xfrm>
            <a:custGeom>
              <a:avLst/>
              <a:gdLst/>
              <a:ahLst/>
              <a:cxnLst/>
              <a:rect l="l" t="t" r="r" b="b"/>
              <a:pathLst>
                <a:path w="12773" h="7392" extrusionOk="0">
                  <a:moveTo>
                    <a:pt x="8723" y="0"/>
                  </a:moveTo>
                  <a:lnTo>
                    <a:pt x="1" y="5041"/>
                  </a:lnTo>
                  <a:lnTo>
                    <a:pt x="935" y="5579"/>
                  </a:lnTo>
                  <a:lnTo>
                    <a:pt x="3087" y="6825"/>
                  </a:lnTo>
                  <a:lnTo>
                    <a:pt x="4050" y="7391"/>
                  </a:lnTo>
                  <a:lnTo>
                    <a:pt x="12772" y="2351"/>
                  </a:lnTo>
                  <a:lnTo>
                    <a:pt x="8723" y="0"/>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4"/>
            <p:cNvSpPr/>
            <p:nvPr/>
          </p:nvSpPr>
          <p:spPr>
            <a:xfrm>
              <a:off x="4463491" y="3886281"/>
              <a:ext cx="16998" cy="53955"/>
            </a:xfrm>
            <a:custGeom>
              <a:avLst/>
              <a:gdLst/>
              <a:ahLst/>
              <a:cxnLst/>
              <a:rect l="l" t="t" r="r" b="b"/>
              <a:pathLst>
                <a:path w="964" h="3060" extrusionOk="0">
                  <a:moveTo>
                    <a:pt x="0" y="1"/>
                  </a:moveTo>
                  <a:lnTo>
                    <a:pt x="0" y="2493"/>
                  </a:lnTo>
                  <a:lnTo>
                    <a:pt x="963" y="3059"/>
                  </a:lnTo>
                  <a:lnTo>
                    <a:pt x="963" y="567"/>
                  </a:lnTo>
                  <a:lnTo>
                    <a:pt x="0" y="1"/>
                  </a:lnTo>
                  <a:close/>
                </a:path>
              </a:pathLst>
            </a:custGeom>
            <a:solidFill>
              <a:srgbClr val="112A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4"/>
            <p:cNvSpPr/>
            <p:nvPr/>
          </p:nvSpPr>
          <p:spPr>
            <a:xfrm>
              <a:off x="4480471" y="3807390"/>
              <a:ext cx="153808" cy="132843"/>
            </a:xfrm>
            <a:custGeom>
              <a:avLst/>
              <a:gdLst/>
              <a:ahLst/>
              <a:cxnLst/>
              <a:rect l="l" t="t" r="r" b="b"/>
              <a:pathLst>
                <a:path w="8723" h="7534" extrusionOk="0">
                  <a:moveTo>
                    <a:pt x="8722" y="1"/>
                  </a:moveTo>
                  <a:lnTo>
                    <a:pt x="0" y="5041"/>
                  </a:lnTo>
                  <a:lnTo>
                    <a:pt x="0" y="7533"/>
                  </a:lnTo>
                  <a:lnTo>
                    <a:pt x="8722" y="2493"/>
                  </a:lnTo>
                  <a:lnTo>
                    <a:pt x="8722" y="1"/>
                  </a:lnTo>
                  <a:close/>
                </a:path>
              </a:pathLst>
            </a:custGeom>
            <a:solidFill>
              <a:srgbClr val="112A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4"/>
            <p:cNvSpPr/>
            <p:nvPr/>
          </p:nvSpPr>
          <p:spPr>
            <a:xfrm>
              <a:off x="4423040" y="3886281"/>
              <a:ext cx="40467" cy="67427"/>
            </a:xfrm>
            <a:custGeom>
              <a:avLst/>
              <a:gdLst/>
              <a:ahLst/>
              <a:cxnLst/>
              <a:rect l="l" t="t" r="r" b="b"/>
              <a:pathLst>
                <a:path w="2295" h="3824" extrusionOk="0">
                  <a:moveTo>
                    <a:pt x="2294" y="1"/>
                  </a:moveTo>
                  <a:lnTo>
                    <a:pt x="1" y="1332"/>
                  </a:lnTo>
                  <a:lnTo>
                    <a:pt x="1" y="3824"/>
                  </a:lnTo>
                  <a:lnTo>
                    <a:pt x="2294" y="2493"/>
                  </a:lnTo>
                  <a:lnTo>
                    <a:pt x="2294" y="1"/>
                  </a:lnTo>
                  <a:close/>
                </a:path>
              </a:pathLst>
            </a:custGeom>
            <a:solidFill>
              <a:srgbClr val="D7E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4"/>
            <p:cNvSpPr/>
            <p:nvPr/>
          </p:nvSpPr>
          <p:spPr>
            <a:xfrm>
              <a:off x="4385094" y="3887780"/>
              <a:ext cx="37963" cy="65928"/>
            </a:xfrm>
            <a:custGeom>
              <a:avLst/>
              <a:gdLst/>
              <a:ahLst/>
              <a:cxnLst/>
              <a:rect l="l" t="t" r="r" b="b"/>
              <a:pathLst>
                <a:path w="2153" h="3739" extrusionOk="0">
                  <a:moveTo>
                    <a:pt x="1" y="1"/>
                  </a:moveTo>
                  <a:lnTo>
                    <a:pt x="1" y="2493"/>
                  </a:lnTo>
                  <a:lnTo>
                    <a:pt x="624" y="2776"/>
                  </a:lnTo>
                  <a:lnTo>
                    <a:pt x="1190" y="3059"/>
                  </a:lnTo>
                  <a:lnTo>
                    <a:pt x="1700" y="3399"/>
                  </a:lnTo>
                  <a:lnTo>
                    <a:pt x="2153" y="3739"/>
                  </a:lnTo>
                  <a:lnTo>
                    <a:pt x="2153" y="1247"/>
                  </a:lnTo>
                  <a:lnTo>
                    <a:pt x="1700" y="907"/>
                  </a:lnTo>
                  <a:lnTo>
                    <a:pt x="1162" y="567"/>
                  </a:lnTo>
                  <a:lnTo>
                    <a:pt x="624" y="284"/>
                  </a:lnTo>
                  <a:lnTo>
                    <a:pt x="1" y="1"/>
                  </a:lnTo>
                  <a:close/>
                </a:path>
              </a:pathLst>
            </a:custGeom>
            <a:solidFill>
              <a:srgbClr val="024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4"/>
            <p:cNvSpPr/>
            <p:nvPr/>
          </p:nvSpPr>
          <p:spPr>
            <a:xfrm>
              <a:off x="4385094" y="3887780"/>
              <a:ext cx="37963" cy="65928"/>
            </a:xfrm>
            <a:custGeom>
              <a:avLst/>
              <a:gdLst/>
              <a:ahLst/>
              <a:cxnLst/>
              <a:rect l="l" t="t" r="r" b="b"/>
              <a:pathLst>
                <a:path w="2153" h="3739" fill="none" extrusionOk="0">
                  <a:moveTo>
                    <a:pt x="1" y="1"/>
                  </a:moveTo>
                  <a:lnTo>
                    <a:pt x="1" y="2493"/>
                  </a:lnTo>
                  <a:lnTo>
                    <a:pt x="1" y="2493"/>
                  </a:lnTo>
                  <a:lnTo>
                    <a:pt x="624" y="2776"/>
                  </a:lnTo>
                  <a:lnTo>
                    <a:pt x="1190" y="3059"/>
                  </a:lnTo>
                  <a:lnTo>
                    <a:pt x="1700" y="3399"/>
                  </a:lnTo>
                  <a:lnTo>
                    <a:pt x="2153" y="3739"/>
                  </a:lnTo>
                  <a:lnTo>
                    <a:pt x="2153" y="1247"/>
                  </a:lnTo>
                  <a:lnTo>
                    <a:pt x="2153" y="1247"/>
                  </a:lnTo>
                  <a:lnTo>
                    <a:pt x="1700" y="907"/>
                  </a:lnTo>
                  <a:lnTo>
                    <a:pt x="1162" y="567"/>
                  </a:lnTo>
                  <a:lnTo>
                    <a:pt x="624" y="284"/>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4"/>
            <p:cNvSpPr/>
            <p:nvPr/>
          </p:nvSpPr>
          <p:spPr>
            <a:xfrm>
              <a:off x="4385094" y="3864310"/>
              <a:ext cx="78412" cy="45457"/>
            </a:xfrm>
            <a:custGeom>
              <a:avLst/>
              <a:gdLst/>
              <a:ahLst/>
              <a:cxnLst/>
              <a:rect l="l" t="t" r="r" b="b"/>
              <a:pathLst>
                <a:path w="4447" h="2578" extrusionOk="0">
                  <a:moveTo>
                    <a:pt x="2294" y="1"/>
                  </a:moveTo>
                  <a:lnTo>
                    <a:pt x="1" y="1332"/>
                  </a:lnTo>
                  <a:lnTo>
                    <a:pt x="624" y="1615"/>
                  </a:lnTo>
                  <a:lnTo>
                    <a:pt x="1162" y="1898"/>
                  </a:lnTo>
                  <a:lnTo>
                    <a:pt x="1700" y="2238"/>
                  </a:lnTo>
                  <a:lnTo>
                    <a:pt x="2153" y="2578"/>
                  </a:lnTo>
                  <a:lnTo>
                    <a:pt x="4446" y="1247"/>
                  </a:lnTo>
                  <a:lnTo>
                    <a:pt x="2294" y="1"/>
                  </a:lnTo>
                  <a:close/>
                </a:path>
              </a:pathLst>
            </a:custGeom>
            <a:solidFill>
              <a:srgbClr val="F8F9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4"/>
            <p:cNvSpPr/>
            <p:nvPr/>
          </p:nvSpPr>
          <p:spPr>
            <a:xfrm>
              <a:off x="4188856" y="3893281"/>
              <a:ext cx="224709" cy="109357"/>
            </a:xfrm>
            <a:custGeom>
              <a:avLst/>
              <a:gdLst/>
              <a:ahLst/>
              <a:cxnLst/>
              <a:rect l="l" t="t" r="r" b="b"/>
              <a:pathLst>
                <a:path w="12744" h="6202" extrusionOk="0">
                  <a:moveTo>
                    <a:pt x="5749" y="0"/>
                  </a:moveTo>
                  <a:lnTo>
                    <a:pt x="5551" y="29"/>
                  </a:lnTo>
                  <a:lnTo>
                    <a:pt x="5041" y="85"/>
                  </a:lnTo>
                  <a:lnTo>
                    <a:pt x="5013" y="85"/>
                  </a:lnTo>
                  <a:lnTo>
                    <a:pt x="4249" y="199"/>
                  </a:lnTo>
                  <a:lnTo>
                    <a:pt x="4192" y="227"/>
                  </a:lnTo>
                  <a:lnTo>
                    <a:pt x="4107" y="227"/>
                  </a:lnTo>
                  <a:lnTo>
                    <a:pt x="3484" y="397"/>
                  </a:lnTo>
                  <a:lnTo>
                    <a:pt x="2918" y="595"/>
                  </a:lnTo>
                  <a:lnTo>
                    <a:pt x="2380" y="822"/>
                  </a:lnTo>
                  <a:lnTo>
                    <a:pt x="1870" y="1076"/>
                  </a:lnTo>
                  <a:lnTo>
                    <a:pt x="1473" y="1331"/>
                  </a:lnTo>
                  <a:lnTo>
                    <a:pt x="1105" y="1614"/>
                  </a:lnTo>
                  <a:lnTo>
                    <a:pt x="765" y="1926"/>
                  </a:lnTo>
                  <a:lnTo>
                    <a:pt x="511" y="2266"/>
                  </a:lnTo>
                  <a:lnTo>
                    <a:pt x="284" y="2606"/>
                  </a:lnTo>
                  <a:lnTo>
                    <a:pt x="114" y="2945"/>
                  </a:lnTo>
                  <a:lnTo>
                    <a:pt x="29" y="3314"/>
                  </a:lnTo>
                  <a:lnTo>
                    <a:pt x="1" y="3710"/>
                  </a:lnTo>
                  <a:lnTo>
                    <a:pt x="1" y="6202"/>
                  </a:lnTo>
                  <a:lnTo>
                    <a:pt x="29" y="5805"/>
                  </a:lnTo>
                  <a:lnTo>
                    <a:pt x="142" y="5437"/>
                  </a:lnTo>
                  <a:lnTo>
                    <a:pt x="284" y="5098"/>
                  </a:lnTo>
                  <a:lnTo>
                    <a:pt x="511" y="4758"/>
                  </a:lnTo>
                  <a:lnTo>
                    <a:pt x="765" y="4418"/>
                  </a:lnTo>
                  <a:lnTo>
                    <a:pt x="1105" y="4106"/>
                  </a:lnTo>
                  <a:lnTo>
                    <a:pt x="1473" y="3823"/>
                  </a:lnTo>
                  <a:lnTo>
                    <a:pt x="1898" y="3568"/>
                  </a:lnTo>
                  <a:lnTo>
                    <a:pt x="2380" y="3314"/>
                  </a:lnTo>
                  <a:lnTo>
                    <a:pt x="2918" y="3087"/>
                  </a:lnTo>
                  <a:lnTo>
                    <a:pt x="3512" y="2889"/>
                  </a:lnTo>
                  <a:lnTo>
                    <a:pt x="4135" y="2719"/>
                  </a:lnTo>
                  <a:lnTo>
                    <a:pt x="4192" y="2719"/>
                  </a:lnTo>
                  <a:lnTo>
                    <a:pt x="4249" y="2691"/>
                  </a:lnTo>
                  <a:lnTo>
                    <a:pt x="5013" y="2577"/>
                  </a:lnTo>
                  <a:lnTo>
                    <a:pt x="5070" y="2577"/>
                  </a:lnTo>
                  <a:lnTo>
                    <a:pt x="5551" y="2521"/>
                  </a:lnTo>
                  <a:lnTo>
                    <a:pt x="5749" y="2492"/>
                  </a:lnTo>
                  <a:lnTo>
                    <a:pt x="6486" y="2492"/>
                  </a:lnTo>
                  <a:lnTo>
                    <a:pt x="7194" y="2521"/>
                  </a:lnTo>
                  <a:lnTo>
                    <a:pt x="7901" y="2577"/>
                  </a:lnTo>
                  <a:lnTo>
                    <a:pt x="8553" y="2719"/>
                  </a:lnTo>
                  <a:lnTo>
                    <a:pt x="9204" y="2860"/>
                  </a:lnTo>
                  <a:lnTo>
                    <a:pt x="9799" y="3059"/>
                  </a:lnTo>
                  <a:lnTo>
                    <a:pt x="10365" y="3285"/>
                  </a:lnTo>
                  <a:lnTo>
                    <a:pt x="10875" y="3540"/>
                  </a:lnTo>
                  <a:lnTo>
                    <a:pt x="11243" y="3795"/>
                  </a:lnTo>
                  <a:lnTo>
                    <a:pt x="11583" y="4021"/>
                  </a:lnTo>
                  <a:lnTo>
                    <a:pt x="11866" y="4276"/>
                  </a:lnTo>
                  <a:lnTo>
                    <a:pt x="12121" y="4559"/>
                  </a:lnTo>
                  <a:lnTo>
                    <a:pt x="12347" y="4871"/>
                  </a:lnTo>
                  <a:lnTo>
                    <a:pt x="12517" y="5154"/>
                  </a:lnTo>
                  <a:lnTo>
                    <a:pt x="12630" y="5466"/>
                  </a:lnTo>
                  <a:lnTo>
                    <a:pt x="12715" y="5805"/>
                  </a:lnTo>
                  <a:lnTo>
                    <a:pt x="12744" y="6174"/>
                  </a:lnTo>
                  <a:lnTo>
                    <a:pt x="12744" y="3682"/>
                  </a:lnTo>
                  <a:lnTo>
                    <a:pt x="12715" y="3314"/>
                  </a:lnTo>
                  <a:lnTo>
                    <a:pt x="12630" y="2974"/>
                  </a:lnTo>
                  <a:lnTo>
                    <a:pt x="12517" y="2662"/>
                  </a:lnTo>
                  <a:lnTo>
                    <a:pt x="12319" y="2351"/>
                  </a:lnTo>
                  <a:lnTo>
                    <a:pt x="12121" y="2068"/>
                  </a:lnTo>
                  <a:lnTo>
                    <a:pt x="11866" y="1784"/>
                  </a:lnTo>
                  <a:lnTo>
                    <a:pt x="11554" y="1530"/>
                  </a:lnTo>
                  <a:lnTo>
                    <a:pt x="11243" y="1275"/>
                  </a:lnTo>
                  <a:lnTo>
                    <a:pt x="10875" y="1048"/>
                  </a:lnTo>
                  <a:lnTo>
                    <a:pt x="10365" y="793"/>
                  </a:lnTo>
                  <a:lnTo>
                    <a:pt x="9799" y="567"/>
                  </a:lnTo>
                  <a:lnTo>
                    <a:pt x="9204" y="368"/>
                  </a:lnTo>
                  <a:lnTo>
                    <a:pt x="8553" y="199"/>
                  </a:lnTo>
                  <a:lnTo>
                    <a:pt x="7873" y="85"/>
                  </a:lnTo>
                  <a:lnTo>
                    <a:pt x="7194" y="29"/>
                  </a:lnTo>
                  <a:lnTo>
                    <a:pt x="6457" y="0"/>
                  </a:lnTo>
                  <a:close/>
                </a:path>
              </a:pathLst>
            </a:custGeom>
            <a:solidFill>
              <a:srgbClr val="BE8A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4"/>
            <p:cNvSpPr/>
            <p:nvPr/>
          </p:nvSpPr>
          <p:spPr>
            <a:xfrm>
              <a:off x="4188856" y="3893281"/>
              <a:ext cx="224709" cy="109357"/>
            </a:xfrm>
            <a:custGeom>
              <a:avLst/>
              <a:gdLst/>
              <a:ahLst/>
              <a:cxnLst/>
              <a:rect l="l" t="t" r="r" b="b"/>
              <a:pathLst>
                <a:path w="12744" h="6202" fill="none" extrusionOk="0">
                  <a:moveTo>
                    <a:pt x="1" y="3710"/>
                  </a:moveTo>
                  <a:lnTo>
                    <a:pt x="1" y="6202"/>
                  </a:lnTo>
                  <a:lnTo>
                    <a:pt x="1" y="6202"/>
                  </a:lnTo>
                  <a:lnTo>
                    <a:pt x="29" y="5805"/>
                  </a:lnTo>
                  <a:lnTo>
                    <a:pt x="142" y="5437"/>
                  </a:lnTo>
                  <a:lnTo>
                    <a:pt x="284" y="5098"/>
                  </a:lnTo>
                  <a:lnTo>
                    <a:pt x="511" y="4758"/>
                  </a:lnTo>
                  <a:lnTo>
                    <a:pt x="765" y="4418"/>
                  </a:lnTo>
                  <a:lnTo>
                    <a:pt x="1105" y="4106"/>
                  </a:lnTo>
                  <a:lnTo>
                    <a:pt x="1473" y="3823"/>
                  </a:lnTo>
                  <a:lnTo>
                    <a:pt x="1898" y="3568"/>
                  </a:lnTo>
                  <a:lnTo>
                    <a:pt x="1898" y="3568"/>
                  </a:lnTo>
                  <a:lnTo>
                    <a:pt x="2380" y="3314"/>
                  </a:lnTo>
                  <a:lnTo>
                    <a:pt x="2918" y="3087"/>
                  </a:lnTo>
                  <a:lnTo>
                    <a:pt x="3512" y="2889"/>
                  </a:lnTo>
                  <a:lnTo>
                    <a:pt x="4135" y="2719"/>
                  </a:lnTo>
                  <a:lnTo>
                    <a:pt x="4135" y="2719"/>
                  </a:lnTo>
                  <a:lnTo>
                    <a:pt x="4192" y="2719"/>
                  </a:lnTo>
                  <a:lnTo>
                    <a:pt x="4192" y="2719"/>
                  </a:lnTo>
                  <a:lnTo>
                    <a:pt x="4249" y="2691"/>
                  </a:lnTo>
                  <a:lnTo>
                    <a:pt x="4249" y="2691"/>
                  </a:lnTo>
                  <a:lnTo>
                    <a:pt x="5013" y="2577"/>
                  </a:lnTo>
                  <a:lnTo>
                    <a:pt x="5013" y="2577"/>
                  </a:lnTo>
                  <a:lnTo>
                    <a:pt x="5070" y="2577"/>
                  </a:lnTo>
                  <a:lnTo>
                    <a:pt x="5070" y="2577"/>
                  </a:lnTo>
                  <a:lnTo>
                    <a:pt x="5551" y="2521"/>
                  </a:lnTo>
                  <a:lnTo>
                    <a:pt x="5551" y="2521"/>
                  </a:lnTo>
                  <a:lnTo>
                    <a:pt x="5749" y="2492"/>
                  </a:lnTo>
                  <a:lnTo>
                    <a:pt x="5749" y="2492"/>
                  </a:lnTo>
                  <a:lnTo>
                    <a:pt x="6486" y="2492"/>
                  </a:lnTo>
                  <a:lnTo>
                    <a:pt x="7194" y="2521"/>
                  </a:lnTo>
                  <a:lnTo>
                    <a:pt x="7901" y="2577"/>
                  </a:lnTo>
                  <a:lnTo>
                    <a:pt x="8553" y="2719"/>
                  </a:lnTo>
                  <a:lnTo>
                    <a:pt x="9204" y="2860"/>
                  </a:lnTo>
                  <a:lnTo>
                    <a:pt x="9799" y="3059"/>
                  </a:lnTo>
                  <a:lnTo>
                    <a:pt x="10365" y="3285"/>
                  </a:lnTo>
                  <a:lnTo>
                    <a:pt x="10875" y="3540"/>
                  </a:lnTo>
                  <a:lnTo>
                    <a:pt x="10875" y="3540"/>
                  </a:lnTo>
                  <a:lnTo>
                    <a:pt x="11243" y="3795"/>
                  </a:lnTo>
                  <a:lnTo>
                    <a:pt x="11583" y="4021"/>
                  </a:lnTo>
                  <a:lnTo>
                    <a:pt x="11866" y="4276"/>
                  </a:lnTo>
                  <a:lnTo>
                    <a:pt x="12121" y="4559"/>
                  </a:lnTo>
                  <a:lnTo>
                    <a:pt x="12347" y="4871"/>
                  </a:lnTo>
                  <a:lnTo>
                    <a:pt x="12517" y="5154"/>
                  </a:lnTo>
                  <a:lnTo>
                    <a:pt x="12630" y="5466"/>
                  </a:lnTo>
                  <a:lnTo>
                    <a:pt x="12715" y="5805"/>
                  </a:lnTo>
                  <a:lnTo>
                    <a:pt x="12715" y="5805"/>
                  </a:lnTo>
                  <a:lnTo>
                    <a:pt x="12744" y="6174"/>
                  </a:lnTo>
                  <a:lnTo>
                    <a:pt x="12744" y="3682"/>
                  </a:lnTo>
                  <a:lnTo>
                    <a:pt x="12744" y="3682"/>
                  </a:lnTo>
                  <a:lnTo>
                    <a:pt x="12715" y="3314"/>
                  </a:lnTo>
                  <a:lnTo>
                    <a:pt x="12715" y="3314"/>
                  </a:lnTo>
                  <a:lnTo>
                    <a:pt x="12630" y="2974"/>
                  </a:lnTo>
                  <a:lnTo>
                    <a:pt x="12517" y="2662"/>
                  </a:lnTo>
                  <a:lnTo>
                    <a:pt x="12319" y="2351"/>
                  </a:lnTo>
                  <a:lnTo>
                    <a:pt x="12121" y="2068"/>
                  </a:lnTo>
                  <a:lnTo>
                    <a:pt x="11866" y="1784"/>
                  </a:lnTo>
                  <a:lnTo>
                    <a:pt x="11554" y="1530"/>
                  </a:lnTo>
                  <a:lnTo>
                    <a:pt x="11243" y="1275"/>
                  </a:lnTo>
                  <a:lnTo>
                    <a:pt x="10875" y="1048"/>
                  </a:lnTo>
                  <a:lnTo>
                    <a:pt x="10875" y="1048"/>
                  </a:lnTo>
                  <a:lnTo>
                    <a:pt x="10365" y="793"/>
                  </a:lnTo>
                  <a:lnTo>
                    <a:pt x="9799" y="567"/>
                  </a:lnTo>
                  <a:lnTo>
                    <a:pt x="9204" y="368"/>
                  </a:lnTo>
                  <a:lnTo>
                    <a:pt x="8553" y="199"/>
                  </a:lnTo>
                  <a:lnTo>
                    <a:pt x="7873" y="85"/>
                  </a:lnTo>
                  <a:lnTo>
                    <a:pt x="7194" y="29"/>
                  </a:lnTo>
                  <a:lnTo>
                    <a:pt x="6457" y="0"/>
                  </a:lnTo>
                  <a:lnTo>
                    <a:pt x="5749" y="0"/>
                  </a:lnTo>
                  <a:lnTo>
                    <a:pt x="5749" y="0"/>
                  </a:lnTo>
                  <a:lnTo>
                    <a:pt x="5551" y="29"/>
                  </a:lnTo>
                  <a:lnTo>
                    <a:pt x="5551" y="29"/>
                  </a:lnTo>
                  <a:lnTo>
                    <a:pt x="5041" y="85"/>
                  </a:lnTo>
                  <a:lnTo>
                    <a:pt x="5041" y="85"/>
                  </a:lnTo>
                  <a:lnTo>
                    <a:pt x="5013" y="85"/>
                  </a:lnTo>
                  <a:lnTo>
                    <a:pt x="5013" y="85"/>
                  </a:lnTo>
                  <a:lnTo>
                    <a:pt x="4249" y="199"/>
                  </a:lnTo>
                  <a:lnTo>
                    <a:pt x="4249" y="199"/>
                  </a:lnTo>
                  <a:lnTo>
                    <a:pt x="4192" y="227"/>
                  </a:lnTo>
                  <a:lnTo>
                    <a:pt x="4192" y="227"/>
                  </a:lnTo>
                  <a:lnTo>
                    <a:pt x="4107" y="227"/>
                  </a:lnTo>
                  <a:lnTo>
                    <a:pt x="4107" y="227"/>
                  </a:lnTo>
                  <a:lnTo>
                    <a:pt x="3484" y="397"/>
                  </a:lnTo>
                  <a:lnTo>
                    <a:pt x="2918" y="595"/>
                  </a:lnTo>
                  <a:lnTo>
                    <a:pt x="2380" y="822"/>
                  </a:lnTo>
                  <a:lnTo>
                    <a:pt x="1870" y="1076"/>
                  </a:lnTo>
                  <a:lnTo>
                    <a:pt x="1870" y="1076"/>
                  </a:lnTo>
                  <a:lnTo>
                    <a:pt x="1473" y="1331"/>
                  </a:lnTo>
                  <a:lnTo>
                    <a:pt x="1105" y="1614"/>
                  </a:lnTo>
                  <a:lnTo>
                    <a:pt x="765" y="1926"/>
                  </a:lnTo>
                  <a:lnTo>
                    <a:pt x="511" y="2266"/>
                  </a:lnTo>
                  <a:lnTo>
                    <a:pt x="284" y="2606"/>
                  </a:lnTo>
                  <a:lnTo>
                    <a:pt x="114" y="2945"/>
                  </a:lnTo>
                  <a:lnTo>
                    <a:pt x="29" y="3314"/>
                  </a:lnTo>
                  <a:lnTo>
                    <a:pt x="1" y="371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4153414" y="3958682"/>
              <a:ext cx="1005" cy="52457"/>
            </a:xfrm>
            <a:custGeom>
              <a:avLst/>
              <a:gdLst/>
              <a:ahLst/>
              <a:cxnLst/>
              <a:rect l="l" t="t" r="r" b="b"/>
              <a:pathLst>
                <a:path w="57" h="2975" extrusionOk="0">
                  <a:moveTo>
                    <a:pt x="0" y="1"/>
                  </a:moveTo>
                  <a:lnTo>
                    <a:pt x="0" y="2493"/>
                  </a:lnTo>
                  <a:lnTo>
                    <a:pt x="29" y="2719"/>
                  </a:lnTo>
                  <a:lnTo>
                    <a:pt x="57" y="2974"/>
                  </a:lnTo>
                  <a:lnTo>
                    <a:pt x="57" y="482"/>
                  </a:lnTo>
                  <a:lnTo>
                    <a:pt x="29" y="228"/>
                  </a:lnTo>
                  <a:lnTo>
                    <a:pt x="0" y="1"/>
                  </a:lnTo>
                  <a:close/>
                </a:path>
              </a:pathLst>
            </a:custGeom>
            <a:solidFill>
              <a:srgbClr val="BE8A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4"/>
            <p:cNvSpPr/>
            <p:nvPr/>
          </p:nvSpPr>
          <p:spPr>
            <a:xfrm>
              <a:off x="4188856" y="3958189"/>
              <a:ext cx="224709" cy="109374"/>
            </a:xfrm>
            <a:custGeom>
              <a:avLst/>
              <a:gdLst/>
              <a:ahLst/>
              <a:cxnLst/>
              <a:rect l="l" t="t" r="r" b="b"/>
              <a:pathLst>
                <a:path w="12744" h="6203" extrusionOk="0">
                  <a:moveTo>
                    <a:pt x="12744" y="1"/>
                  </a:moveTo>
                  <a:lnTo>
                    <a:pt x="12715" y="369"/>
                  </a:lnTo>
                  <a:lnTo>
                    <a:pt x="12630" y="737"/>
                  </a:lnTo>
                  <a:lnTo>
                    <a:pt x="12461" y="1105"/>
                  </a:lnTo>
                  <a:lnTo>
                    <a:pt x="12234" y="1445"/>
                  </a:lnTo>
                  <a:lnTo>
                    <a:pt x="11979" y="1756"/>
                  </a:lnTo>
                  <a:lnTo>
                    <a:pt x="11639" y="2068"/>
                  </a:lnTo>
                  <a:lnTo>
                    <a:pt x="11271" y="2351"/>
                  </a:lnTo>
                  <a:lnTo>
                    <a:pt x="10875" y="2634"/>
                  </a:lnTo>
                  <a:lnTo>
                    <a:pt x="10478" y="2832"/>
                  </a:lnTo>
                  <a:lnTo>
                    <a:pt x="10054" y="3031"/>
                  </a:lnTo>
                  <a:lnTo>
                    <a:pt x="9601" y="3201"/>
                  </a:lnTo>
                  <a:lnTo>
                    <a:pt x="9119" y="3342"/>
                  </a:lnTo>
                  <a:lnTo>
                    <a:pt x="8638" y="3455"/>
                  </a:lnTo>
                  <a:lnTo>
                    <a:pt x="8100" y="3569"/>
                  </a:lnTo>
                  <a:lnTo>
                    <a:pt x="7562" y="3625"/>
                  </a:lnTo>
                  <a:lnTo>
                    <a:pt x="6995" y="3682"/>
                  </a:lnTo>
                  <a:lnTo>
                    <a:pt x="6344" y="3710"/>
                  </a:lnTo>
                  <a:lnTo>
                    <a:pt x="5721" y="3682"/>
                  </a:lnTo>
                  <a:lnTo>
                    <a:pt x="5155" y="3625"/>
                  </a:lnTo>
                  <a:lnTo>
                    <a:pt x="4617" y="3569"/>
                  </a:lnTo>
                  <a:lnTo>
                    <a:pt x="4107" y="3455"/>
                  </a:lnTo>
                  <a:lnTo>
                    <a:pt x="3626" y="3342"/>
                  </a:lnTo>
                  <a:lnTo>
                    <a:pt x="3144" y="3201"/>
                  </a:lnTo>
                  <a:lnTo>
                    <a:pt x="2691" y="3031"/>
                  </a:lnTo>
                  <a:lnTo>
                    <a:pt x="2266" y="2832"/>
                  </a:lnTo>
                  <a:lnTo>
                    <a:pt x="1870" y="2634"/>
                  </a:lnTo>
                  <a:lnTo>
                    <a:pt x="1502" y="2408"/>
                  </a:lnTo>
                  <a:lnTo>
                    <a:pt x="1190" y="2153"/>
                  </a:lnTo>
                  <a:lnTo>
                    <a:pt x="879" y="1898"/>
                  </a:lnTo>
                  <a:lnTo>
                    <a:pt x="624" y="1615"/>
                  </a:lnTo>
                  <a:lnTo>
                    <a:pt x="397" y="1332"/>
                  </a:lnTo>
                  <a:lnTo>
                    <a:pt x="227" y="1020"/>
                  </a:lnTo>
                  <a:lnTo>
                    <a:pt x="114" y="709"/>
                  </a:lnTo>
                  <a:lnTo>
                    <a:pt x="29" y="369"/>
                  </a:lnTo>
                  <a:lnTo>
                    <a:pt x="1" y="29"/>
                  </a:lnTo>
                  <a:lnTo>
                    <a:pt x="1" y="2521"/>
                  </a:lnTo>
                  <a:lnTo>
                    <a:pt x="29" y="2889"/>
                  </a:lnTo>
                  <a:lnTo>
                    <a:pt x="114" y="3201"/>
                  </a:lnTo>
                  <a:lnTo>
                    <a:pt x="256" y="3512"/>
                  </a:lnTo>
                  <a:lnTo>
                    <a:pt x="426" y="3824"/>
                  </a:lnTo>
                  <a:lnTo>
                    <a:pt x="624" y="4107"/>
                  </a:lnTo>
                  <a:lnTo>
                    <a:pt x="879" y="4390"/>
                  </a:lnTo>
                  <a:lnTo>
                    <a:pt x="1190" y="4645"/>
                  </a:lnTo>
                  <a:lnTo>
                    <a:pt x="1502" y="4900"/>
                  </a:lnTo>
                  <a:lnTo>
                    <a:pt x="1870" y="5126"/>
                  </a:lnTo>
                  <a:lnTo>
                    <a:pt x="2266" y="5324"/>
                  </a:lnTo>
                  <a:lnTo>
                    <a:pt x="2691" y="5523"/>
                  </a:lnTo>
                  <a:lnTo>
                    <a:pt x="3144" y="5692"/>
                  </a:lnTo>
                  <a:lnTo>
                    <a:pt x="3626" y="5834"/>
                  </a:lnTo>
                  <a:lnTo>
                    <a:pt x="4107" y="5947"/>
                  </a:lnTo>
                  <a:lnTo>
                    <a:pt x="4645" y="6061"/>
                  </a:lnTo>
                  <a:lnTo>
                    <a:pt x="5155" y="6117"/>
                  </a:lnTo>
                  <a:lnTo>
                    <a:pt x="5721" y="6174"/>
                  </a:lnTo>
                  <a:lnTo>
                    <a:pt x="6344" y="6202"/>
                  </a:lnTo>
                  <a:lnTo>
                    <a:pt x="6995" y="6174"/>
                  </a:lnTo>
                  <a:lnTo>
                    <a:pt x="7562" y="6117"/>
                  </a:lnTo>
                  <a:lnTo>
                    <a:pt x="8100" y="6061"/>
                  </a:lnTo>
                  <a:lnTo>
                    <a:pt x="8638" y="5947"/>
                  </a:lnTo>
                  <a:lnTo>
                    <a:pt x="9119" y="5834"/>
                  </a:lnTo>
                  <a:lnTo>
                    <a:pt x="9601" y="5692"/>
                  </a:lnTo>
                  <a:lnTo>
                    <a:pt x="10054" y="5523"/>
                  </a:lnTo>
                  <a:lnTo>
                    <a:pt x="10478" y="5324"/>
                  </a:lnTo>
                  <a:lnTo>
                    <a:pt x="10875" y="5126"/>
                  </a:lnTo>
                  <a:lnTo>
                    <a:pt x="11300" y="4843"/>
                  </a:lnTo>
                  <a:lnTo>
                    <a:pt x="11668" y="4560"/>
                  </a:lnTo>
                  <a:lnTo>
                    <a:pt x="11979" y="4248"/>
                  </a:lnTo>
                  <a:lnTo>
                    <a:pt x="12262" y="3937"/>
                  </a:lnTo>
                  <a:lnTo>
                    <a:pt x="12461" y="3597"/>
                  </a:lnTo>
                  <a:lnTo>
                    <a:pt x="12630" y="3229"/>
                  </a:lnTo>
                  <a:lnTo>
                    <a:pt x="12715" y="2861"/>
                  </a:lnTo>
                  <a:lnTo>
                    <a:pt x="12744" y="2493"/>
                  </a:lnTo>
                  <a:lnTo>
                    <a:pt x="12744" y="1"/>
                  </a:lnTo>
                  <a:close/>
                </a:path>
              </a:pathLst>
            </a:custGeom>
            <a:solidFill>
              <a:srgbClr val="40A1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4"/>
            <p:cNvSpPr/>
            <p:nvPr/>
          </p:nvSpPr>
          <p:spPr>
            <a:xfrm>
              <a:off x="4188856" y="3958189"/>
              <a:ext cx="224709" cy="109374"/>
            </a:xfrm>
            <a:custGeom>
              <a:avLst/>
              <a:gdLst/>
              <a:ahLst/>
              <a:cxnLst/>
              <a:rect l="l" t="t" r="r" b="b"/>
              <a:pathLst>
                <a:path w="12744" h="6203" fill="none" extrusionOk="0">
                  <a:moveTo>
                    <a:pt x="1" y="29"/>
                  </a:moveTo>
                  <a:lnTo>
                    <a:pt x="1" y="2521"/>
                  </a:lnTo>
                  <a:lnTo>
                    <a:pt x="1" y="2521"/>
                  </a:lnTo>
                  <a:lnTo>
                    <a:pt x="29" y="2889"/>
                  </a:lnTo>
                  <a:lnTo>
                    <a:pt x="29" y="2889"/>
                  </a:lnTo>
                  <a:lnTo>
                    <a:pt x="114" y="3201"/>
                  </a:lnTo>
                  <a:lnTo>
                    <a:pt x="256" y="3512"/>
                  </a:lnTo>
                  <a:lnTo>
                    <a:pt x="426" y="3824"/>
                  </a:lnTo>
                  <a:lnTo>
                    <a:pt x="624" y="4107"/>
                  </a:lnTo>
                  <a:lnTo>
                    <a:pt x="879" y="4390"/>
                  </a:lnTo>
                  <a:lnTo>
                    <a:pt x="1190" y="4645"/>
                  </a:lnTo>
                  <a:lnTo>
                    <a:pt x="1502" y="4900"/>
                  </a:lnTo>
                  <a:lnTo>
                    <a:pt x="1870" y="5126"/>
                  </a:lnTo>
                  <a:lnTo>
                    <a:pt x="1870" y="5126"/>
                  </a:lnTo>
                  <a:lnTo>
                    <a:pt x="2266" y="5324"/>
                  </a:lnTo>
                  <a:lnTo>
                    <a:pt x="2691" y="5523"/>
                  </a:lnTo>
                  <a:lnTo>
                    <a:pt x="3144" y="5692"/>
                  </a:lnTo>
                  <a:lnTo>
                    <a:pt x="3626" y="5834"/>
                  </a:lnTo>
                  <a:lnTo>
                    <a:pt x="4107" y="5947"/>
                  </a:lnTo>
                  <a:lnTo>
                    <a:pt x="4645" y="6061"/>
                  </a:lnTo>
                  <a:lnTo>
                    <a:pt x="5155" y="6117"/>
                  </a:lnTo>
                  <a:lnTo>
                    <a:pt x="5721" y="6174"/>
                  </a:lnTo>
                  <a:lnTo>
                    <a:pt x="5721" y="6174"/>
                  </a:lnTo>
                  <a:lnTo>
                    <a:pt x="6344" y="6202"/>
                  </a:lnTo>
                  <a:lnTo>
                    <a:pt x="6995" y="6174"/>
                  </a:lnTo>
                  <a:lnTo>
                    <a:pt x="6995" y="6174"/>
                  </a:lnTo>
                  <a:lnTo>
                    <a:pt x="7562" y="6117"/>
                  </a:lnTo>
                  <a:lnTo>
                    <a:pt x="8100" y="6061"/>
                  </a:lnTo>
                  <a:lnTo>
                    <a:pt x="8638" y="5947"/>
                  </a:lnTo>
                  <a:lnTo>
                    <a:pt x="9119" y="5834"/>
                  </a:lnTo>
                  <a:lnTo>
                    <a:pt x="9601" y="5692"/>
                  </a:lnTo>
                  <a:lnTo>
                    <a:pt x="10054" y="5523"/>
                  </a:lnTo>
                  <a:lnTo>
                    <a:pt x="10478" y="5324"/>
                  </a:lnTo>
                  <a:lnTo>
                    <a:pt x="10875" y="5126"/>
                  </a:lnTo>
                  <a:lnTo>
                    <a:pt x="10875" y="5126"/>
                  </a:lnTo>
                  <a:lnTo>
                    <a:pt x="11300" y="4843"/>
                  </a:lnTo>
                  <a:lnTo>
                    <a:pt x="11668" y="4560"/>
                  </a:lnTo>
                  <a:lnTo>
                    <a:pt x="11979" y="4248"/>
                  </a:lnTo>
                  <a:lnTo>
                    <a:pt x="12262" y="3937"/>
                  </a:lnTo>
                  <a:lnTo>
                    <a:pt x="12461" y="3597"/>
                  </a:lnTo>
                  <a:lnTo>
                    <a:pt x="12630" y="3229"/>
                  </a:lnTo>
                  <a:lnTo>
                    <a:pt x="12715" y="2861"/>
                  </a:lnTo>
                  <a:lnTo>
                    <a:pt x="12744" y="2493"/>
                  </a:lnTo>
                  <a:lnTo>
                    <a:pt x="12744" y="1"/>
                  </a:lnTo>
                  <a:lnTo>
                    <a:pt x="12744" y="1"/>
                  </a:lnTo>
                  <a:lnTo>
                    <a:pt x="12715" y="369"/>
                  </a:lnTo>
                  <a:lnTo>
                    <a:pt x="12630" y="737"/>
                  </a:lnTo>
                  <a:lnTo>
                    <a:pt x="12461" y="1105"/>
                  </a:lnTo>
                  <a:lnTo>
                    <a:pt x="12234" y="1445"/>
                  </a:lnTo>
                  <a:lnTo>
                    <a:pt x="11979" y="1756"/>
                  </a:lnTo>
                  <a:lnTo>
                    <a:pt x="11639" y="2068"/>
                  </a:lnTo>
                  <a:lnTo>
                    <a:pt x="11271" y="2351"/>
                  </a:lnTo>
                  <a:lnTo>
                    <a:pt x="10875" y="2634"/>
                  </a:lnTo>
                  <a:lnTo>
                    <a:pt x="10875" y="2634"/>
                  </a:lnTo>
                  <a:lnTo>
                    <a:pt x="10478" y="2832"/>
                  </a:lnTo>
                  <a:lnTo>
                    <a:pt x="10054" y="3031"/>
                  </a:lnTo>
                  <a:lnTo>
                    <a:pt x="9601" y="3201"/>
                  </a:lnTo>
                  <a:lnTo>
                    <a:pt x="9119" y="3342"/>
                  </a:lnTo>
                  <a:lnTo>
                    <a:pt x="8638" y="3455"/>
                  </a:lnTo>
                  <a:lnTo>
                    <a:pt x="8100" y="3569"/>
                  </a:lnTo>
                  <a:lnTo>
                    <a:pt x="7562" y="3625"/>
                  </a:lnTo>
                  <a:lnTo>
                    <a:pt x="6995" y="3682"/>
                  </a:lnTo>
                  <a:lnTo>
                    <a:pt x="6995" y="3682"/>
                  </a:lnTo>
                  <a:lnTo>
                    <a:pt x="6344" y="3710"/>
                  </a:lnTo>
                  <a:lnTo>
                    <a:pt x="5721" y="3682"/>
                  </a:lnTo>
                  <a:lnTo>
                    <a:pt x="5721" y="3682"/>
                  </a:lnTo>
                  <a:lnTo>
                    <a:pt x="5155" y="3625"/>
                  </a:lnTo>
                  <a:lnTo>
                    <a:pt x="4617" y="3569"/>
                  </a:lnTo>
                  <a:lnTo>
                    <a:pt x="4107" y="3455"/>
                  </a:lnTo>
                  <a:lnTo>
                    <a:pt x="3626" y="3342"/>
                  </a:lnTo>
                  <a:lnTo>
                    <a:pt x="3144" y="3201"/>
                  </a:lnTo>
                  <a:lnTo>
                    <a:pt x="2691" y="3031"/>
                  </a:lnTo>
                  <a:lnTo>
                    <a:pt x="2266" y="2832"/>
                  </a:lnTo>
                  <a:lnTo>
                    <a:pt x="1870" y="2634"/>
                  </a:lnTo>
                  <a:lnTo>
                    <a:pt x="1870" y="2634"/>
                  </a:lnTo>
                  <a:lnTo>
                    <a:pt x="1502" y="2408"/>
                  </a:lnTo>
                  <a:lnTo>
                    <a:pt x="1190" y="2153"/>
                  </a:lnTo>
                  <a:lnTo>
                    <a:pt x="879" y="1898"/>
                  </a:lnTo>
                  <a:lnTo>
                    <a:pt x="624" y="1615"/>
                  </a:lnTo>
                  <a:lnTo>
                    <a:pt x="397" y="1332"/>
                  </a:lnTo>
                  <a:lnTo>
                    <a:pt x="227" y="1020"/>
                  </a:lnTo>
                  <a:lnTo>
                    <a:pt x="114" y="709"/>
                  </a:lnTo>
                  <a:lnTo>
                    <a:pt x="29" y="369"/>
                  </a:lnTo>
                  <a:lnTo>
                    <a:pt x="29" y="369"/>
                  </a:lnTo>
                  <a:lnTo>
                    <a:pt x="1" y="2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4"/>
            <p:cNvSpPr/>
            <p:nvPr/>
          </p:nvSpPr>
          <p:spPr>
            <a:xfrm>
              <a:off x="4188856" y="3958189"/>
              <a:ext cx="224709" cy="109374"/>
            </a:xfrm>
            <a:custGeom>
              <a:avLst/>
              <a:gdLst/>
              <a:ahLst/>
              <a:cxnLst/>
              <a:rect l="l" t="t" r="r" b="b"/>
              <a:pathLst>
                <a:path w="12744" h="6203" extrusionOk="0">
                  <a:moveTo>
                    <a:pt x="12744" y="1"/>
                  </a:moveTo>
                  <a:lnTo>
                    <a:pt x="12715" y="369"/>
                  </a:lnTo>
                  <a:lnTo>
                    <a:pt x="12630" y="737"/>
                  </a:lnTo>
                  <a:lnTo>
                    <a:pt x="12461" y="1105"/>
                  </a:lnTo>
                  <a:lnTo>
                    <a:pt x="12234" y="1445"/>
                  </a:lnTo>
                  <a:lnTo>
                    <a:pt x="11979" y="1756"/>
                  </a:lnTo>
                  <a:lnTo>
                    <a:pt x="11639" y="2068"/>
                  </a:lnTo>
                  <a:lnTo>
                    <a:pt x="11271" y="2351"/>
                  </a:lnTo>
                  <a:lnTo>
                    <a:pt x="10875" y="2634"/>
                  </a:lnTo>
                  <a:lnTo>
                    <a:pt x="10478" y="2832"/>
                  </a:lnTo>
                  <a:lnTo>
                    <a:pt x="10054" y="3031"/>
                  </a:lnTo>
                  <a:lnTo>
                    <a:pt x="9601" y="3201"/>
                  </a:lnTo>
                  <a:lnTo>
                    <a:pt x="9119" y="3342"/>
                  </a:lnTo>
                  <a:lnTo>
                    <a:pt x="8638" y="3455"/>
                  </a:lnTo>
                  <a:lnTo>
                    <a:pt x="8100" y="3569"/>
                  </a:lnTo>
                  <a:lnTo>
                    <a:pt x="7562" y="3625"/>
                  </a:lnTo>
                  <a:lnTo>
                    <a:pt x="6995" y="3682"/>
                  </a:lnTo>
                  <a:lnTo>
                    <a:pt x="6344" y="3710"/>
                  </a:lnTo>
                  <a:lnTo>
                    <a:pt x="5721" y="3682"/>
                  </a:lnTo>
                  <a:lnTo>
                    <a:pt x="5155" y="3625"/>
                  </a:lnTo>
                  <a:lnTo>
                    <a:pt x="4617" y="3569"/>
                  </a:lnTo>
                  <a:lnTo>
                    <a:pt x="4107" y="3455"/>
                  </a:lnTo>
                  <a:lnTo>
                    <a:pt x="3626" y="3342"/>
                  </a:lnTo>
                  <a:lnTo>
                    <a:pt x="3144" y="3201"/>
                  </a:lnTo>
                  <a:lnTo>
                    <a:pt x="2691" y="3031"/>
                  </a:lnTo>
                  <a:lnTo>
                    <a:pt x="2266" y="2832"/>
                  </a:lnTo>
                  <a:lnTo>
                    <a:pt x="1870" y="2634"/>
                  </a:lnTo>
                  <a:lnTo>
                    <a:pt x="1502" y="2408"/>
                  </a:lnTo>
                  <a:lnTo>
                    <a:pt x="1190" y="2153"/>
                  </a:lnTo>
                  <a:lnTo>
                    <a:pt x="879" y="1898"/>
                  </a:lnTo>
                  <a:lnTo>
                    <a:pt x="624" y="1615"/>
                  </a:lnTo>
                  <a:lnTo>
                    <a:pt x="397" y="1332"/>
                  </a:lnTo>
                  <a:lnTo>
                    <a:pt x="227" y="1020"/>
                  </a:lnTo>
                  <a:lnTo>
                    <a:pt x="114" y="709"/>
                  </a:lnTo>
                  <a:lnTo>
                    <a:pt x="29" y="369"/>
                  </a:lnTo>
                  <a:lnTo>
                    <a:pt x="1" y="29"/>
                  </a:lnTo>
                  <a:lnTo>
                    <a:pt x="1" y="2521"/>
                  </a:lnTo>
                  <a:lnTo>
                    <a:pt x="29" y="2889"/>
                  </a:lnTo>
                  <a:lnTo>
                    <a:pt x="114" y="3201"/>
                  </a:lnTo>
                  <a:lnTo>
                    <a:pt x="256" y="3512"/>
                  </a:lnTo>
                  <a:lnTo>
                    <a:pt x="426" y="3824"/>
                  </a:lnTo>
                  <a:lnTo>
                    <a:pt x="624" y="4107"/>
                  </a:lnTo>
                  <a:lnTo>
                    <a:pt x="879" y="4390"/>
                  </a:lnTo>
                  <a:lnTo>
                    <a:pt x="1190" y="4645"/>
                  </a:lnTo>
                  <a:lnTo>
                    <a:pt x="1502" y="4900"/>
                  </a:lnTo>
                  <a:lnTo>
                    <a:pt x="1870" y="5126"/>
                  </a:lnTo>
                  <a:lnTo>
                    <a:pt x="2266" y="5324"/>
                  </a:lnTo>
                  <a:lnTo>
                    <a:pt x="2691" y="5523"/>
                  </a:lnTo>
                  <a:lnTo>
                    <a:pt x="3144" y="5692"/>
                  </a:lnTo>
                  <a:lnTo>
                    <a:pt x="3626" y="5834"/>
                  </a:lnTo>
                  <a:lnTo>
                    <a:pt x="4107" y="5947"/>
                  </a:lnTo>
                  <a:lnTo>
                    <a:pt x="4645" y="6061"/>
                  </a:lnTo>
                  <a:lnTo>
                    <a:pt x="5155" y="6117"/>
                  </a:lnTo>
                  <a:lnTo>
                    <a:pt x="5721" y="6174"/>
                  </a:lnTo>
                  <a:lnTo>
                    <a:pt x="6344" y="6202"/>
                  </a:lnTo>
                  <a:lnTo>
                    <a:pt x="6995" y="6174"/>
                  </a:lnTo>
                  <a:lnTo>
                    <a:pt x="7562" y="6117"/>
                  </a:lnTo>
                  <a:lnTo>
                    <a:pt x="8100" y="6061"/>
                  </a:lnTo>
                  <a:lnTo>
                    <a:pt x="8638" y="5947"/>
                  </a:lnTo>
                  <a:lnTo>
                    <a:pt x="9119" y="5834"/>
                  </a:lnTo>
                  <a:lnTo>
                    <a:pt x="9601" y="5692"/>
                  </a:lnTo>
                  <a:lnTo>
                    <a:pt x="10054" y="5523"/>
                  </a:lnTo>
                  <a:lnTo>
                    <a:pt x="10478" y="5324"/>
                  </a:lnTo>
                  <a:lnTo>
                    <a:pt x="10875" y="5126"/>
                  </a:lnTo>
                  <a:lnTo>
                    <a:pt x="11300" y="4843"/>
                  </a:lnTo>
                  <a:lnTo>
                    <a:pt x="11668" y="4560"/>
                  </a:lnTo>
                  <a:lnTo>
                    <a:pt x="11979" y="4248"/>
                  </a:lnTo>
                  <a:lnTo>
                    <a:pt x="12262" y="3937"/>
                  </a:lnTo>
                  <a:lnTo>
                    <a:pt x="12461" y="3597"/>
                  </a:lnTo>
                  <a:lnTo>
                    <a:pt x="12630" y="3229"/>
                  </a:lnTo>
                  <a:lnTo>
                    <a:pt x="12715" y="2861"/>
                  </a:lnTo>
                  <a:lnTo>
                    <a:pt x="12744" y="2493"/>
                  </a:lnTo>
                  <a:lnTo>
                    <a:pt x="12744" y="1"/>
                  </a:lnTo>
                  <a:close/>
                </a:path>
              </a:pathLst>
            </a:custGeom>
            <a:solidFill>
              <a:srgbClr val="40A1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4"/>
            <p:cNvSpPr/>
            <p:nvPr/>
          </p:nvSpPr>
          <p:spPr>
            <a:xfrm>
              <a:off x="4188856" y="3958189"/>
              <a:ext cx="224709" cy="109374"/>
            </a:xfrm>
            <a:custGeom>
              <a:avLst/>
              <a:gdLst/>
              <a:ahLst/>
              <a:cxnLst/>
              <a:rect l="l" t="t" r="r" b="b"/>
              <a:pathLst>
                <a:path w="12744" h="6203" fill="none" extrusionOk="0">
                  <a:moveTo>
                    <a:pt x="1" y="29"/>
                  </a:moveTo>
                  <a:lnTo>
                    <a:pt x="1" y="2521"/>
                  </a:lnTo>
                  <a:lnTo>
                    <a:pt x="1" y="2521"/>
                  </a:lnTo>
                  <a:lnTo>
                    <a:pt x="29" y="2889"/>
                  </a:lnTo>
                  <a:lnTo>
                    <a:pt x="29" y="2889"/>
                  </a:lnTo>
                  <a:lnTo>
                    <a:pt x="114" y="3201"/>
                  </a:lnTo>
                  <a:lnTo>
                    <a:pt x="256" y="3512"/>
                  </a:lnTo>
                  <a:lnTo>
                    <a:pt x="426" y="3824"/>
                  </a:lnTo>
                  <a:lnTo>
                    <a:pt x="624" y="4107"/>
                  </a:lnTo>
                  <a:lnTo>
                    <a:pt x="879" y="4390"/>
                  </a:lnTo>
                  <a:lnTo>
                    <a:pt x="1190" y="4645"/>
                  </a:lnTo>
                  <a:lnTo>
                    <a:pt x="1502" y="4900"/>
                  </a:lnTo>
                  <a:lnTo>
                    <a:pt x="1870" y="5126"/>
                  </a:lnTo>
                  <a:lnTo>
                    <a:pt x="1870" y="5126"/>
                  </a:lnTo>
                  <a:lnTo>
                    <a:pt x="2266" y="5324"/>
                  </a:lnTo>
                  <a:lnTo>
                    <a:pt x="2691" y="5523"/>
                  </a:lnTo>
                  <a:lnTo>
                    <a:pt x="3144" y="5692"/>
                  </a:lnTo>
                  <a:lnTo>
                    <a:pt x="3626" y="5834"/>
                  </a:lnTo>
                  <a:lnTo>
                    <a:pt x="4107" y="5947"/>
                  </a:lnTo>
                  <a:lnTo>
                    <a:pt x="4645" y="6061"/>
                  </a:lnTo>
                  <a:lnTo>
                    <a:pt x="5155" y="6117"/>
                  </a:lnTo>
                  <a:lnTo>
                    <a:pt x="5721" y="6174"/>
                  </a:lnTo>
                  <a:lnTo>
                    <a:pt x="5721" y="6174"/>
                  </a:lnTo>
                  <a:lnTo>
                    <a:pt x="6344" y="6202"/>
                  </a:lnTo>
                  <a:lnTo>
                    <a:pt x="6995" y="6174"/>
                  </a:lnTo>
                  <a:lnTo>
                    <a:pt x="6995" y="6174"/>
                  </a:lnTo>
                  <a:lnTo>
                    <a:pt x="7562" y="6117"/>
                  </a:lnTo>
                  <a:lnTo>
                    <a:pt x="8100" y="6061"/>
                  </a:lnTo>
                  <a:lnTo>
                    <a:pt x="8638" y="5947"/>
                  </a:lnTo>
                  <a:lnTo>
                    <a:pt x="9119" y="5834"/>
                  </a:lnTo>
                  <a:lnTo>
                    <a:pt x="9601" y="5692"/>
                  </a:lnTo>
                  <a:lnTo>
                    <a:pt x="10054" y="5523"/>
                  </a:lnTo>
                  <a:lnTo>
                    <a:pt x="10478" y="5324"/>
                  </a:lnTo>
                  <a:lnTo>
                    <a:pt x="10875" y="5126"/>
                  </a:lnTo>
                  <a:lnTo>
                    <a:pt x="10875" y="5126"/>
                  </a:lnTo>
                  <a:lnTo>
                    <a:pt x="11300" y="4843"/>
                  </a:lnTo>
                  <a:lnTo>
                    <a:pt x="11668" y="4560"/>
                  </a:lnTo>
                  <a:lnTo>
                    <a:pt x="11979" y="4248"/>
                  </a:lnTo>
                  <a:lnTo>
                    <a:pt x="12262" y="3937"/>
                  </a:lnTo>
                  <a:lnTo>
                    <a:pt x="12461" y="3597"/>
                  </a:lnTo>
                  <a:lnTo>
                    <a:pt x="12630" y="3229"/>
                  </a:lnTo>
                  <a:lnTo>
                    <a:pt x="12715" y="2861"/>
                  </a:lnTo>
                  <a:lnTo>
                    <a:pt x="12744" y="2493"/>
                  </a:lnTo>
                  <a:lnTo>
                    <a:pt x="12744" y="1"/>
                  </a:lnTo>
                  <a:lnTo>
                    <a:pt x="12744" y="1"/>
                  </a:lnTo>
                  <a:lnTo>
                    <a:pt x="12715" y="369"/>
                  </a:lnTo>
                  <a:lnTo>
                    <a:pt x="12630" y="737"/>
                  </a:lnTo>
                  <a:lnTo>
                    <a:pt x="12461" y="1105"/>
                  </a:lnTo>
                  <a:lnTo>
                    <a:pt x="12234" y="1445"/>
                  </a:lnTo>
                  <a:lnTo>
                    <a:pt x="11979" y="1756"/>
                  </a:lnTo>
                  <a:lnTo>
                    <a:pt x="11639" y="2068"/>
                  </a:lnTo>
                  <a:lnTo>
                    <a:pt x="11271" y="2351"/>
                  </a:lnTo>
                  <a:lnTo>
                    <a:pt x="10875" y="2634"/>
                  </a:lnTo>
                  <a:lnTo>
                    <a:pt x="10875" y="2634"/>
                  </a:lnTo>
                  <a:lnTo>
                    <a:pt x="10478" y="2832"/>
                  </a:lnTo>
                  <a:lnTo>
                    <a:pt x="10054" y="3031"/>
                  </a:lnTo>
                  <a:lnTo>
                    <a:pt x="9601" y="3201"/>
                  </a:lnTo>
                  <a:lnTo>
                    <a:pt x="9119" y="3342"/>
                  </a:lnTo>
                  <a:lnTo>
                    <a:pt x="8638" y="3455"/>
                  </a:lnTo>
                  <a:lnTo>
                    <a:pt x="8100" y="3569"/>
                  </a:lnTo>
                  <a:lnTo>
                    <a:pt x="7562" y="3625"/>
                  </a:lnTo>
                  <a:lnTo>
                    <a:pt x="6995" y="3682"/>
                  </a:lnTo>
                  <a:lnTo>
                    <a:pt x="6995" y="3682"/>
                  </a:lnTo>
                  <a:lnTo>
                    <a:pt x="6344" y="3710"/>
                  </a:lnTo>
                  <a:lnTo>
                    <a:pt x="5721" y="3682"/>
                  </a:lnTo>
                  <a:lnTo>
                    <a:pt x="5721" y="3682"/>
                  </a:lnTo>
                  <a:lnTo>
                    <a:pt x="5155" y="3625"/>
                  </a:lnTo>
                  <a:lnTo>
                    <a:pt x="4617" y="3569"/>
                  </a:lnTo>
                  <a:lnTo>
                    <a:pt x="4107" y="3455"/>
                  </a:lnTo>
                  <a:lnTo>
                    <a:pt x="3626" y="3342"/>
                  </a:lnTo>
                  <a:lnTo>
                    <a:pt x="3144" y="3201"/>
                  </a:lnTo>
                  <a:lnTo>
                    <a:pt x="2691" y="3031"/>
                  </a:lnTo>
                  <a:lnTo>
                    <a:pt x="2266" y="2832"/>
                  </a:lnTo>
                  <a:lnTo>
                    <a:pt x="1870" y="2634"/>
                  </a:lnTo>
                  <a:lnTo>
                    <a:pt x="1870" y="2634"/>
                  </a:lnTo>
                  <a:lnTo>
                    <a:pt x="1502" y="2408"/>
                  </a:lnTo>
                  <a:lnTo>
                    <a:pt x="1190" y="2153"/>
                  </a:lnTo>
                  <a:lnTo>
                    <a:pt x="879" y="1898"/>
                  </a:lnTo>
                  <a:lnTo>
                    <a:pt x="624" y="1615"/>
                  </a:lnTo>
                  <a:lnTo>
                    <a:pt x="397" y="1332"/>
                  </a:lnTo>
                  <a:lnTo>
                    <a:pt x="227" y="1020"/>
                  </a:lnTo>
                  <a:lnTo>
                    <a:pt x="114" y="709"/>
                  </a:lnTo>
                  <a:lnTo>
                    <a:pt x="29" y="369"/>
                  </a:lnTo>
                  <a:lnTo>
                    <a:pt x="29" y="369"/>
                  </a:lnTo>
                  <a:lnTo>
                    <a:pt x="1" y="2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p:nvPr/>
          </p:nvSpPr>
          <p:spPr>
            <a:xfrm>
              <a:off x="4188856" y="3958189"/>
              <a:ext cx="224709" cy="109374"/>
            </a:xfrm>
            <a:custGeom>
              <a:avLst/>
              <a:gdLst/>
              <a:ahLst/>
              <a:cxnLst/>
              <a:rect l="l" t="t" r="r" b="b"/>
              <a:pathLst>
                <a:path w="12744" h="6203" extrusionOk="0">
                  <a:moveTo>
                    <a:pt x="12744" y="1"/>
                  </a:moveTo>
                  <a:lnTo>
                    <a:pt x="12715" y="369"/>
                  </a:lnTo>
                  <a:lnTo>
                    <a:pt x="12630" y="737"/>
                  </a:lnTo>
                  <a:lnTo>
                    <a:pt x="12461" y="1105"/>
                  </a:lnTo>
                  <a:lnTo>
                    <a:pt x="12234" y="1445"/>
                  </a:lnTo>
                  <a:lnTo>
                    <a:pt x="11979" y="1756"/>
                  </a:lnTo>
                  <a:lnTo>
                    <a:pt x="11639" y="2068"/>
                  </a:lnTo>
                  <a:lnTo>
                    <a:pt x="11271" y="2351"/>
                  </a:lnTo>
                  <a:lnTo>
                    <a:pt x="10875" y="2634"/>
                  </a:lnTo>
                  <a:lnTo>
                    <a:pt x="10478" y="2832"/>
                  </a:lnTo>
                  <a:lnTo>
                    <a:pt x="10054" y="3031"/>
                  </a:lnTo>
                  <a:lnTo>
                    <a:pt x="9601" y="3201"/>
                  </a:lnTo>
                  <a:lnTo>
                    <a:pt x="9119" y="3342"/>
                  </a:lnTo>
                  <a:lnTo>
                    <a:pt x="8638" y="3455"/>
                  </a:lnTo>
                  <a:lnTo>
                    <a:pt x="8100" y="3569"/>
                  </a:lnTo>
                  <a:lnTo>
                    <a:pt x="7562" y="3625"/>
                  </a:lnTo>
                  <a:lnTo>
                    <a:pt x="6995" y="3682"/>
                  </a:lnTo>
                  <a:lnTo>
                    <a:pt x="6344" y="3710"/>
                  </a:lnTo>
                  <a:lnTo>
                    <a:pt x="5721" y="3682"/>
                  </a:lnTo>
                  <a:lnTo>
                    <a:pt x="5155" y="3625"/>
                  </a:lnTo>
                  <a:lnTo>
                    <a:pt x="4617" y="3569"/>
                  </a:lnTo>
                  <a:lnTo>
                    <a:pt x="4107" y="3455"/>
                  </a:lnTo>
                  <a:lnTo>
                    <a:pt x="3626" y="3342"/>
                  </a:lnTo>
                  <a:lnTo>
                    <a:pt x="3144" y="3201"/>
                  </a:lnTo>
                  <a:lnTo>
                    <a:pt x="2691" y="3031"/>
                  </a:lnTo>
                  <a:lnTo>
                    <a:pt x="2266" y="2832"/>
                  </a:lnTo>
                  <a:lnTo>
                    <a:pt x="1870" y="2634"/>
                  </a:lnTo>
                  <a:lnTo>
                    <a:pt x="1502" y="2408"/>
                  </a:lnTo>
                  <a:lnTo>
                    <a:pt x="1190" y="2153"/>
                  </a:lnTo>
                  <a:lnTo>
                    <a:pt x="879" y="1898"/>
                  </a:lnTo>
                  <a:lnTo>
                    <a:pt x="624" y="1615"/>
                  </a:lnTo>
                  <a:lnTo>
                    <a:pt x="397" y="1332"/>
                  </a:lnTo>
                  <a:lnTo>
                    <a:pt x="227" y="1020"/>
                  </a:lnTo>
                  <a:lnTo>
                    <a:pt x="114" y="709"/>
                  </a:lnTo>
                  <a:lnTo>
                    <a:pt x="29" y="369"/>
                  </a:lnTo>
                  <a:lnTo>
                    <a:pt x="1" y="29"/>
                  </a:lnTo>
                  <a:lnTo>
                    <a:pt x="1" y="2521"/>
                  </a:lnTo>
                  <a:lnTo>
                    <a:pt x="29" y="2889"/>
                  </a:lnTo>
                  <a:lnTo>
                    <a:pt x="114" y="3201"/>
                  </a:lnTo>
                  <a:lnTo>
                    <a:pt x="256" y="3512"/>
                  </a:lnTo>
                  <a:lnTo>
                    <a:pt x="426" y="3824"/>
                  </a:lnTo>
                  <a:lnTo>
                    <a:pt x="624" y="4107"/>
                  </a:lnTo>
                  <a:lnTo>
                    <a:pt x="879" y="4390"/>
                  </a:lnTo>
                  <a:lnTo>
                    <a:pt x="1190" y="4645"/>
                  </a:lnTo>
                  <a:lnTo>
                    <a:pt x="1502" y="4900"/>
                  </a:lnTo>
                  <a:lnTo>
                    <a:pt x="1870" y="5126"/>
                  </a:lnTo>
                  <a:lnTo>
                    <a:pt x="2266" y="5324"/>
                  </a:lnTo>
                  <a:lnTo>
                    <a:pt x="2691" y="5523"/>
                  </a:lnTo>
                  <a:lnTo>
                    <a:pt x="3144" y="5692"/>
                  </a:lnTo>
                  <a:lnTo>
                    <a:pt x="3626" y="5834"/>
                  </a:lnTo>
                  <a:lnTo>
                    <a:pt x="4107" y="5947"/>
                  </a:lnTo>
                  <a:lnTo>
                    <a:pt x="4645" y="6061"/>
                  </a:lnTo>
                  <a:lnTo>
                    <a:pt x="5155" y="6117"/>
                  </a:lnTo>
                  <a:lnTo>
                    <a:pt x="5721" y="6174"/>
                  </a:lnTo>
                  <a:lnTo>
                    <a:pt x="6344" y="6202"/>
                  </a:lnTo>
                  <a:lnTo>
                    <a:pt x="6995" y="6174"/>
                  </a:lnTo>
                  <a:lnTo>
                    <a:pt x="7562" y="6117"/>
                  </a:lnTo>
                  <a:lnTo>
                    <a:pt x="8100" y="6061"/>
                  </a:lnTo>
                  <a:lnTo>
                    <a:pt x="8638" y="5947"/>
                  </a:lnTo>
                  <a:lnTo>
                    <a:pt x="9119" y="5834"/>
                  </a:lnTo>
                  <a:lnTo>
                    <a:pt x="9601" y="5692"/>
                  </a:lnTo>
                  <a:lnTo>
                    <a:pt x="10054" y="5523"/>
                  </a:lnTo>
                  <a:lnTo>
                    <a:pt x="10478" y="5324"/>
                  </a:lnTo>
                  <a:lnTo>
                    <a:pt x="10875" y="5126"/>
                  </a:lnTo>
                  <a:lnTo>
                    <a:pt x="11300" y="4843"/>
                  </a:lnTo>
                  <a:lnTo>
                    <a:pt x="11668" y="4560"/>
                  </a:lnTo>
                  <a:lnTo>
                    <a:pt x="11979" y="4248"/>
                  </a:lnTo>
                  <a:lnTo>
                    <a:pt x="12262" y="3937"/>
                  </a:lnTo>
                  <a:lnTo>
                    <a:pt x="12461" y="3597"/>
                  </a:lnTo>
                  <a:lnTo>
                    <a:pt x="12630" y="3229"/>
                  </a:lnTo>
                  <a:lnTo>
                    <a:pt x="12715" y="2861"/>
                  </a:lnTo>
                  <a:lnTo>
                    <a:pt x="12744" y="2493"/>
                  </a:lnTo>
                  <a:lnTo>
                    <a:pt x="12744" y="1"/>
                  </a:lnTo>
                  <a:close/>
                </a:path>
              </a:pathLst>
            </a:custGeom>
            <a:solidFill>
              <a:srgbClr val="40A1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4"/>
            <p:cNvSpPr/>
            <p:nvPr/>
          </p:nvSpPr>
          <p:spPr>
            <a:xfrm>
              <a:off x="4188856" y="3958189"/>
              <a:ext cx="224709" cy="109374"/>
            </a:xfrm>
            <a:custGeom>
              <a:avLst/>
              <a:gdLst/>
              <a:ahLst/>
              <a:cxnLst/>
              <a:rect l="l" t="t" r="r" b="b"/>
              <a:pathLst>
                <a:path w="12744" h="6203" fill="none" extrusionOk="0">
                  <a:moveTo>
                    <a:pt x="1" y="29"/>
                  </a:moveTo>
                  <a:lnTo>
                    <a:pt x="1" y="2521"/>
                  </a:lnTo>
                  <a:lnTo>
                    <a:pt x="1" y="2521"/>
                  </a:lnTo>
                  <a:lnTo>
                    <a:pt x="29" y="2889"/>
                  </a:lnTo>
                  <a:lnTo>
                    <a:pt x="29" y="2889"/>
                  </a:lnTo>
                  <a:lnTo>
                    <a:pt x="114" y="3201"/>
                  </a:lnTo>
                  <a:lnTo>
                    <a:pt x="256" y="3512"/>
                  </a:lnTo>
                  <a:lnTo>
                    <a:pt x="426" y="3824"/>
                  </a:lnTo>
                  <a:lnTo>
                    <a:pt x="624" y="4107"/>
                  </a:lnTo>
                  <a:lnTo>
                    <a:pt x="879" y="4390"/>
                  </a:lnTo>
                  <a:lnTo>
                    <a:pt x="1190" y="4645"/>
                  </a:lnTo>
                  <a:lnTo>
                    <a:pt x="1502" y="4900"/>
                  </a:lnTo>
                  <a:lnTo>
                    <a:pt x="1870" y="5126"/>
                  </a:lnTo>
                  <a:lnTo>
                    <a:pt x="1870" y="5126"/>
                  </a:lnTo>
                  <a:lnTo>
                    <a:pt x="2266" y="5324"/>
                  </a:lnTo>
                  <a:lnTo>
                    <a:pt x="2691" y="5523"/>
                  </a:lnTo>
                  <a:lnTo>
                    <a:pt x="3144" y="5692"/>
                  </a:lnTo>
                  <a:lnTo>
                    <a:pt x="3626" y="5834"/>
                  </a:lnTo>
                  <a:lnTo>
                    <a:pt x="4107" y="5947"/>
                  </a:lnTo>
                  <a:lnTo>
                    <a:pt x="4645" y="6061"/>
                  </a:lnTo>
                  <a:lnTo>
                    <a:pt x="5155" y="6117"/>
                  </a:lnTo>
                  <a:lnTo>
                    <a:pt x="5721" y="6174"/>
                  </a:lnTo>
                  <a:lnTo>
                    <a:pt x="5721" y="6174"/>
                  </a:lnTo>
                  <a:lnTo>
                    <a:pt x="6344" y="6202"/>
                  </a:lnTo>
                  <a:lnTo>
                    <a:pt x="6995" y="6174"/>
                  </a:lnTo>
                  <a:lnTo>
                    <a:pt x="6995" y="6174"/>
                  </a:lnTo>
                  <a:lnTo>
                    <a:pt x="7562" y="6117"/>
                  </a:lnTo>
                  <a:lnTo>
                    <a:pt x="8100" y="6061"/>
                  </a:lnTo>
                  <a:lnTo>
                    <a:pt x="8638" y="5947"/>
                  </a:lnTo>
                  <a:lnTo>
                    <a:pt x="9119" y="5834"/>
                  </a:lnTo>
                  <a:lnTo>
                    <a:pt x="9601" y="5692"/>
                  </a:lnTo>
                  <a:lnTo>
                    <a:pt x="10054" y="5523"/>
                  </a:lnTo>
                  <a:lnTo>
                    <a:pt x="10478" y="5324"/>
                  </a:lnTo>
                  <a:lnTo>
                    <a:pt x="10875" y="5126"/>
                  </a:lnTo>
                  <a:lnTo>
                    <a:pt x="10875" y="5126"/>
                  </a:lnTo>
                  <a:lnTo>
                    <a:pt x="11300" y="4843"/>
                  </a:lnTo>
                  <a:lnTo>
                    <a:pt x="11668" y="4560"/>
                  </a:lnTo>
                  <a:lnTo>
                    <a:pt x="11979" y="4248"/>
                  </a:lnTo>
                  <a:lnTo>
                    <a:pt x="12262" y="3937"/>
                  </a:lnTo>
                  <a:lnTo>
                    <a:pt x="12461" y="3597"/>
                  </a:lnTo>
                  <a:lnTo>
                    <a:pt x="12630" y="3229"/>
                  </a:lnTo>
                  <a:lnTo>
                    <a:pt x="12715" y="2861"/>
                  </a:lnTo>
                  <a:lnTo>
                    <a:pt x="12744" y="2493"/>
                  </a:lnTo>
                  <a:lnTo>
                    <a:pt x="12744" y="1"/>
                  </a:lnTo>
                  <a:lnTo>
                    <a:pt x="12744" y="1"/>
                  </a:lnTo>
                  <a:lnTo>
                    <a:pt x="12715" y="369"/>
                  </a:lnTo>
                  <a:lnTo>
                    <a:pt x="12630" y="737"/>
                  </a:lnTo>
                  <a:lnTo>
                    <a:pt x="12461" y="1105"/>
                  </a:lnTo>
                  <a:lnTo>
                    <a:pt x="12234" y="1445"/>
                  </a:lnTo>
                  <a:lnTo>
                    <a:pt x="11979" y="1756"/>
                  </a:lnTo>
                  <a:lnTo>
                    <a:pt x="11639" y="2068"/>
                  </a:lnTo>
                  <a:lnTo>
                    <a:pt x="11271" y="2351"/>
                  </a:lnTo>
                  <a:lnTo>
                    <a:pt x="10875" y="2634"/>
                  </a:lnTo>
                  <a:lnTo>
                    <a:pt x="10875" y="2634"/>
                  </a:lnTo>
                  <a:lnTo>
                    <a:pt x="10478" y="2832"/>
                  </a:lnTo>
                  <a:lnTo>
                    <a:pt x="10054" y="3031"/>
                  </a:lnTo>
                  <a:lnTo>
                    <a:pt x="9601" y="3201"/>
                  </a:lnTo>
                  <a:lnTo>
                    <a:pt x="9119" y="3342"/>
                  </a:lnTo>
                  <a:lnTo>
                    <a:pt x="8638" y="3455"/>
                  </a:lnTo>
                  <a:lnTo>
                    <a:pt x="8100" y="3569"/>
                  </a:lnTo>
                  <a:lnTo>
                    <a:pt x="7562" y="3625"/>
                  </a:lnTo>
                  <a:lnTo>
                    <a:pt x="6995" y="3682"/>
                  </a:lnTo>
                  <a:lnTo>
                    <a:pt x="6995" y="3682"/>
                  </a:lnTo>
                  <a:lnTo>
                    <a:pt x="6344" y="3710"/>
                  </a:lnTo>
                  <a:lnTo>
                    <a:pt x="5721" y="3682"/>
                  </a:lnTo>
                  <a:lnTo>
                    <a:pt x="5721" y="3682"/>
                  </a:lnTo>
                  <a:lnTo>
                    <a:pt x="5155" y="3625"/>
                  </a:lnTo>
                  <a:lnTo>
                    <a:pt x="4617" y="3569"/>
                  </a:lnTo>
                  <a:lnTo>
                    <a:pt x="4107" y="3455"/>
                  </a:lnTo>
                  <a:lnTo>
                    <a:pt x="3626" y="3342"/>
                  </a:lnTo>
                  <a:lnTo>
                    <a:pt x="3144" y="3201"/>
                  </a:lnTo>
                  <a:lnTo>
                    <a:pt x="2691" y="3031"/>
                  </a:lnTo>
                  <a:lnTo>
                    <a:pt x="2266" y="2832"/>
                  </a:lnTo>
                  <a:lnTo>
                    <a:pt x="1870" y="2634"/>
                  </a:lnTo>
                  <a:lnTo>
                    <a:pt x="1870" y="2634"/>
                  </a:lnTo>
                  <a:lnTo>
                    <a:pt x="1502" y="2408"/>
                  </a:lnTo>
                  <a:lnTo>
                    <a:pt x="1190" y="2153"/>
                  </a:lnTo>
                  <a:lnTo>
                    <a:pt x="879" y="1898"/>
                  </a:lnTo>
                  <a:lnTo>
                    <a:pt x="624" y="1615"/>
                  </a:lnTo>
                  <a:lnTo>
                    <a:pt x="397" y="1332"/>
                  </a:lnTo>
                  <a:lnTo>
                    <a:pt x="227" y="1020"/>
                  </a:lnTo>
                  <a:lnTo>
                    <a:pt x="114" y="709"/>
                  </a:lnTo>
                  <a:lnTo>
                    <a:pt x="29" y="369"/>
                  </a:lnTo>
                  <a:lnTo>
                    <a:pt x="29" y="369"/>
                  </a:lnTo>
                  <a:lnTo>
                    <a:pt x="1" y="2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4"/>
            <p:cNvSpPr/>
            <p:nvPr/>
          </p:nvSpPr>
          <p:spPr>
            <a:xfrm>
              <a:off x="4153414" y="3872809"/>
              <a:ext cx="295609" cy="171282"/>
            </a:xfrm>
            <a:custGeom>
              <a:avLst/>
              <a:gdLst/>
              <a:ahLst/>
              <a:cxnLst/>
              <a:rect l="l" t="t" r="r" b="b"/>
              <a:pathLst>
                <a:path w="16765" h="9714" extrusionOk="0">
                  <a:moveTo>
                    <a:pt x="8467" y="1161"/>
                  </a:moveTo>
                  <a:lnTo>
                    <a:pt x="9204" y="1190"/>
                  </a:lnTo>
                  <a:lnTo>
                    <a:pt x="9883" y="1246"/>
                  </a:lnTo>
                  <a:lnTo>
                    <a:pt x="10563" y="1360"/>
                  </a:lnTo>
                  <a:lnTo>
                    <a:pt x="11214" y="1529"/>
                  </a:lnTo>
                  <a:lnTo>
                    <a:pt x="11809" y="1728"/>
                  </a:lnTo>
                  <a:lnTo>
                    <a:pt x="12375" y="1954"/>
                  </a:lnTo>
                  <a:lnTo>
                    <a:pt x="12885" y="2209"/>
                  </a:lnTo>
                  <a:lnTo>
                    <a:pt x="13253" y="2436"/>
                  </a:lnTo>
                  <a:lnTo>
                    <a:pt x="13564" y="2691"/>
                  </a:lnTo>
                  <a:lnTo>
                    <a:pt x="13876" y="2945"/>
                  </a:lnTo>
                  <a:lnTo>
                    <a:pt x="14131" y="3229"/>
                  </a:lnTo>
                  <a:lnTo>
                    <a:pt x="14329" y="3512"/>
                  </a:lnTo>
                  <a:lnTo>
                    <a:pt x="14527" y="3823"/>
                  </a:lnTo>
                  <a:lnTo>
                    <a:pt x="14640" y="4135"/>
                  </a:lnTo>
                  <a:lnTo>
                    <a:pt x="14725" y="4475"/>
                  </a:lnTo>
                  <a:lnTo>
                    <a:pt x="14754" y="4701"/>
                  </a:lnTo>
                  <a:lnTo>
                    <a:pt x="14754" y="4899"/>
                  </a:lnTo>
                  <a:lnTo>
                    <a:pt x="14725" y="5126"/>
                  </a:lnTo>
                  <a:lnTo>
                    <a:pt x="14697" y="5324"/>
                  </a:lnTo>
                  <a:lnTo>
                    <a:pt x="14640" y="5522"/>
                  </a:lnTo>
                  <a:lnTo>
                    <a:pt x="14584" y="5720"/>
                  </a:lnTo>
                  <a:lnTo>
                    <a:pt x="14471" y="5919"/>
                  </a:lnTo>
                  <a:lnTo>
                    <a:pt x="14357" y="6117"/>
                  </a:lnTo>
                  <a:lnTo>
                    <a:pt x="14102" y="6485"/>
                  </a:lnTo>
                  <a:lnTo>
                    <a:pt x="13734" y="6825"/>
                  </a:lnTo>
                  <a:lnTo>
                    <a:pt x="13338" y="7165"/>
                  </a:lnTo>
                  <a:lnTo>
                    <a:pt x="12885" y="7476"/>
                  </a:lnTo>
                  <a:lnTo>
                    <a:pt x="12488" y="7674"/>
                  </a:lnTo>
                  <a:lnTo>
                    <a:pt x="12064" y="7873"/>
                  </a:lnTo>
                  <a:lnTo>
                    <a:pt x="11611" y="8043"/>
                  </a:lnTo>
                  <a:lnTo>
                    <a:pt x="11129" y="8184"/>
                  </a:lnTo>
                  <a:lnTo>
                    <a:pt x="10648" y="8297"/>
                  </a:lnTo>
                  <a:lnTo>
                    <a:pt x="10110" y="8411"/>
                  </a:lnTo>
                  <a:lnTo>
                    <a:pt x="9572" y="8467"/>
                  </a:lnTo>
                  <a:lnTo>
                    <a:pt x="9005" y="8524"/>
                  </a:lnTo>
                  <a:lnTo>
                    <a:pt x="8354" y="8552"/>
                  </a:lnTo>
                  <a:lnTo>
                    <a:pt x="7731" y="8524"/>
                  </a:lnTo>
                  <a:lnTo>
                    <a:pt x="7165" y="8467"/>
                  </a:lnTo>
                  <a:lnTo>
                    <a:pt x="6627" y="8411"/>
                  </a:lnTo>
                  <a:lnTo>
                    <a:pt x="6117" y="8297"/>
                  </a:lnTo>
                  <a:lnTo>
                    <a:pt x="5636" y="8184"/>
                  </a:lnTo>
                  <a:lnTo>
                    <a:pt x="5154" y="8043"/>
                  </a:lnTo>
                  <a:lnTo>
                    <a:pt x="4701" y="7873"/>
                  </a:lnTo>
                  <a:lnTo>
                    <a:pt x="4276" y="7674"/>
                  </a:lnTo>
                  <a:lnTo>
                    <a:pt x="3880" y="7476"/>
                  </a:lnTo>
                  <a:lnTo>
                    <a:pt x="3512" y="7250"/>
                  </a:lnTo>
                  <a:lnTo>
                    <a:pt x="3200" y="6995"/>
                  </a:lnTo>
                  <a:lnTo>
                    <a:pt x="2889" y="6740"/>
                  </a:lnTo>
                  <a:lnTo>
                    <a:pt x="2634" y="6457"/>
                  </a:lnTo>
                  <a:lnTo>
                    <a:pt x="2407" y="6174"/>
                  </a:lnTo>
                  <a:lnTo>
                    <a:pt x="2237" y="5862"/>
                  </a:lnTo>
                  <a:lnTo>
                    <a:pt x="2124" y="5551"/>
                  </a:lnTo>
                  <a:lnTo>
                    <a:pt x="2039" y="5211"/>
                  </a:lnTo>
                  <a:lnTo>
                    <a:pt x="2011" y="5013"/>
                  </a:lnTo>
                  <a:lnTo>
                    <a:pt x="2011" y="4786"/>
                  </a:lnTo>
                  <a:lnTo>
                    <a:pt x="2011" y="4588"/>
                  </a:lnTo>
                  <a:lnTo>
                    <a:pt x="2068" y="4390"/>
                  </a:lnTo>
                  <a:lnTo>
                    <a:pt x="2124" y="4163"/>
                  </a:lnTo>
                  <a:lnTo>
                    <a:pt x="2181" y="3965"/>
                  </a:lnTo>
                  <a:lnTo>
                    <a:pt x="2294" y="3767"/>
                  </a:lnTo>
                  <a:lnTo>
                    <a:pt x="2407" y="3568"/>
                  </a:lnTo>
                  <a:lnTo>
                    <a:pt x="2662" y="3200"/>
                  </a:lnTo>
                  <a:lnTo>
                    <a:pt x="3030" y="2860"/>
                  </a:lnTo>
                  <a:lnTo>
                    <a:pt x="3427" y="2521"/>
                  </a:lnTo>
                  <a:lnTo>
                    <a:pt x="3880" y="2237"/>
                  </a:lnTo>
                  <a:lnTo>
                    <a:pt x="4390" y="1983"/>
                  </a:lnTo>
                  <a:lnTo>
                    <a:pt x="4928" y="1756"/>
                  </a:lnTo>
                  <a:lnTo>
                    <a:pt x="5494" y="1558"/>
                  </a:lnTo>
                  <a:lnTo>
                    <a:pt x="6117" y="1388"/>
                  </a:lnTo>
                  <a:lnTo>
                    <a:pt x="6202" y="1388"/>
                  </a:lnTo>
                  <a:lnTo>
                    <a:pt x="6259" y="1360"/>
                  </a:lnTo>
                  <a:lnTo>
                    <a:pt x="7023" y="1246"/>
                  </a:lnTo>
                  <a:lnTo>
                    <a:pt x="7051" y="1246"/>
                  </a:lnTo>
                  <a:lnTo>
                    <a:pt x="7561" y="1190"/>
                  </a:lnTo>
                  <a:lnTo>
                    <a:pt x="7759" y="1161"/>
                  </a:lnTo>
                  <a:close/>
                  <a:moveTo>
                    <a:pt x="8326" y="0"/>
                  </a:moveTo>
                  <a:lnTo>
                    <a:pt x="7561" y="29"/>
                  </a:lnTo>
                  <a:lnTo>
                    <a:pt x="6825" y="85"/>
                  </a:lnTo>
                  <a:lnTo>
                    <a:pt x="6117" y="199"/>
                  </a:lnTo>
                  <a:lnTo>
                    <a:pt x="5409" y="312"/>
                  </a:lnTo>
                  <a:lnTo>
                    <a:pt x="4758" y="482"/>
                  </a:lnTo>
                  <a:lnTo>
                    <a:pt x="4135" y="680"/>
                  </a:lnTo>
                  <a:lnTo>
                    <a:pt x="3540" y="907"/>
                  </a:lnTo>
                  <a:lnTo>
                    <a:pt x="3002" y="1133"/>
                  </a:lnTo>
                  <a:lnTo>
                    <a:pt x="2492" y="1416"/>
                  </a:lnTo>
                  <a:lnTo>
                    <a:pt x="2152" y="1614"/>
                  </a:lnTo>
                  <a:lnTo>
                    <a:pt x="1869" y="1813"/>
                  </a:lnTo>
                  <a:lnTo>
                    <a:pt x="1586" y="2011"/>
                  </a:lnTo>
                  <a:lnTo>
                    <a:pt x="1331" y="2237"/>
                  </a:lnTo>
                  <a:lnTo>
                    <a:pt x="1105" y="2464"/>
                  </a:lnTo>
                  <a:lnTo>
                    <a:pt x="878" y="2691"/>
                  </a:lnTo>
                  <a:lnTo>
                    <a:pt x="680" y="2945"/>
                  </a:lnTo>
                  <a:lnTo>
                    <a:pt x="510" y="3200"/>
                  </a:lnTo>
                  <a:lnTo>
                    <a:pt x="368" y="3455"/>
                  </a:lnTo>
                  <a:lnTo>
                    <a:pt x="255" y="3710"/>
                  </a:lnTo>
                  <a:lnTo>
                    <a:pt x="142" y="3965"/>
                  </a:lnTo>
                  <a:lnTo>
                    <a:pt x="85" y="4220"/>
                  </a:lnTo>
                  <a:lnTo>
                    <a:pt x="29" y="4503"/>
                  </a:lnTo>
                  <a:lnTo>
                    <a:pt x="0" y="4786"/>
                  </a:lnTo>
                  <a:lnTo>
                    <a:pt x="0" y="5069"/>
                  </a:lnTo>
                  <a:lnTo>
                    <a:pt x="57" y="5352"/>
                  </a:lnTo>
                  <a:lnTo>
                    <a:pt x="114" y="5579"/>
                  </a:lnTo>
                  <a:lnTo>
                    <a:pt x="170" y="5834"/>
                  </a:lnTo>
                  <a:lnTo>
                    <a:pt x="284" y="6060"/>
                  </a:lnTo>
                  <a:lnTo>
                    <a:pt x="397" y="6315"/>
                  </a:lnTo>
                  <a:lnTo>
                    <a:pt x="510" y="6542"/>
                  </a:lnTo>
                  <a:lnTo>
                    <a:pt x="680" y="6768"/>
                  </a:lnTo>
                  <a:lnTo>
                    <a:pt x="850" y="6966"/>
                  </a:lnTo>
                  <a:lnTo>
                    <a:pt x="1020" y="7193"/>
                  </a:lnTo>
                  <a:lnTo>
                    <a:pt x="1445" y="7589"/>
                  </a:lnTo>
                  <a:lnTo>
                    <a:pt x="1926" y="7958"/>
                  </a:lnTo>
                  <a:lnTo>
                    <a:pt x="2464" y="8297"/>
                  </a:lnTo>
                  <a:lnTo>
                    <a:pt x="3087" y="8609"/>
                  </a:lnTo>
                  <a:lnTo>
                    <a:pt x="3710" y="8892"/>
                  </a:lnTo>
                  <a:lnTo>
                    <a:pt x="4418" y="9119"/>
                  </a:lnTo>
                  <a:lnTo>
                    <a:pt x="5126" y="9317"/>
                  </a:lnTo>
                  <a:lnTo>
                    <a:pt x="5890" y="9487"/>
                  </a:lnTo>
                  <a:lnTo>
                    <a:pt x="6683" y="9600"/>
                  </a:lnTo>
                  <a:lnTo>
                    <a:pt x="7504" y="9685"/>
                  </a:lnTo>
                  <a:lnTo>
                    <a:pt x="8354" y="9713"/>
                  </a:lnTo>
                  <a:lnTo>
                    <a:pt x="9204" y="9685"/>
                  </a:lnTo>
                  <a:lnTo>
                    <a:pt x="9940" y="9600"/>
                  </a:lnTo>
                  <a:lnTo>
                    <a:pt x="10648" y="9515"/>
                  </a:lnTo>
                  <a:lnTo>
                    <a:pt x="11327" y="9373"/>
                  </a:lnTo>
                  <a:lnTo>
                    <a:pt x="11979" y="9232"/>
                  </a:lnTo>
                  <a:lnTo>
                    <a:pt x="12630" y="9034"/>
                  </a:lnTo>
                  <a:lnTo>
                    <a:pt x="13196" y="8807"/>
                  </a:lnTo>
                  <a:lnTo>
                    <a:pt x="13763" y="8552"/>
                  </a:lnTo>
                  <a:lnTo>
                    <a:pt x="14272" y="8269"/>
                  </a:lnTo>
                  <a:lnTo>
                    <a:pt x="14584" y="8099"/>
                  </a:lnTo>
                  <a:lnTo>
                    <a:pt x="14895" y="7901"/>
                  </a:lnTo>
                  <a:lnTo>
                    <a:pt x="15150" y="7674"/>
                  </a:lnTo>
                  <a:lnTo>
                    <a:pt x="15433" y="7448"/>
                  </a:lnTo>
                  <a:lnTo>
                    <a:pt x="15660" y="7221"/>
                  </a:lnTo>
                  <a:lnTo>
                    <a:pt x="15886" y="6995"/>
                  </a:lnTo>
                  <a:lnTo>
                    <a:pt x="16056" y="6768"/>
                  </a:lnTo>
                  <a:lnTo>
                    <a:pt x="16226" y="6513"/>
                  </a:lnTo>
                  <a:lnTo>
                    <a:pt x="16396" y="6259"/>
                  </a:lnTo>
                  <a:lnTo>
                    <a:pt x="16509" y="6004"/>
                  </a:lnTo>
                  <a:lnTo>
                    <a:pt x="16594" y="5720"/>
                  </a:lnTo>
                  <a:lnTo>
                    <a:pt x="16679" y="5466"/>
                  </a:lnTo>
                  <a:lnTo>
                    <a:pt x="16736" y="5182"/>
                  </a:lnTo>
                  <a:lnTo>
                    <a:pt x="16764" y="4928"/>
                  </a:lnTo>
                  <a:lnTo>
                    <a:pt x="16736" y="4644"/>
                  </a:lnTo>
                  <a:lnTo>
                    <a:pt x="16708" y="4361"/>
                  </a:lnTo>
                  <a:lnTo>
                    <a:pt x="16651" y="4050"/>
                  </a:lnTo>
                  <a:lnTo>
                    <a:pt x="16538" y="3738"/>
                  </a:lnTo>
                  <a:lnTo>
                    <a:pt x="16396" y="3455"/>
                  </a:lnTo>
                  <a:lnTo>
                    <a:pt x="16226" y="3144"/>
                  </a:lnTo>
                  <a:lnTo>
                    <a:pt x="16028" y="2889"/>
                  </a:lnTo>
                  <a:lnTo>
                    <a:pt x="15830" y="2606"/>
                  </a:lnTo>
                  <a:lnTo>
                    <a:pt x="15575" y="2351"/>
                  </a:lnTo>
                  <a:lnTo>
                    <a:pt x="15292" y="2096"/>
                  </a:lnTo>
                  <a:lnTo>
                    <a:pt x="14839" y="1756"/>
                  </a:lnTo>
                  <a:lnTo>
                    <a:pt x="14301" y="1416"/>
                  </a:lnTo>
                  <a:lnTo>
                    <a:pt x="13763" y="1133"/>
                  </a:lnTo>
                  <a:lnTo>
                    <a:pt x="13140" y="850"/>
                  </a:lnTo>
                  <a:lnTo>
                    <a:pt x="12545" y="623"/>
                  </a:lnTo>
                  <a:lnTo>
                    <a:pt x="11894" y="453"/>
                  </a:lnTo>
                  <a:lnTo>
                    <a:pt x="11214" y="284"/>
                  </a:lnTo>
                  <a:lnTo>
                    <a:pt x="10534" y="170"/>
                  </a:lnTo>
                  <a:lnTo>
                    <a:pt x="9827" y="57"/>
                  </a:lnTo>
                  <a:lnTo>
                    <a:pt x="9090" y="0"/>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4"/>
            <p:cNvSpPr/>
            <p:nvPr/>
          </p:nvSpPr>
          <p:spPr>
            <a:xfrm>
              <a:off x="4153414" y="3872809"/>
              <a:ext cx="295609" cy="171282"/>
            </a:xfrm>
            <a:custGeom>
              <a:avLst/>
              <a:gdLst/>
              <a:ahLst/>
              <a:cxnLst/>
              <a:rect l="l" t="t" r="r" b="b"/>
              <a:pathLst>
                <a:path w="16765" h="9714" fill="none" extrusionOk="0">
                  <a:moveTo>
                    <a:pt x="2492" y="1416"/>
                  </a:moveTo>
                  <a:lnTo>
                    <a:pt x="2492" y="1416"/>
                  </a:lnTo>
                  <a:lnTo>
                    <a:pt x="3002" y="1133"/>
                  </a:lnTo>
                  <a:lnTo>
                    <a:pt x="3540" y="907"/>
                  </a:lnTo>
                  <a:lnTo>
                    <a:pt x="4135" y="680"/>
                  </a:lnTo>
                  <a:lnTo>
                    <a:pt x="4758" y="482"/>
                  </a:lnTo>
                  <a:lnTo>
                    <a:pt x="5409" y="312"/>
                  </a:lnTo>
                  <a:lnTo>
                    <a:pt x="6117" y="199"/>
                  </a:lnTo>
                  <a:lnTo>
                    <a:pt x="6825" y="85"/>
                  </a:lnTo>
                  <a:lnTo>
                    <a:pt x="7561" y="29"/>
                  </a:lnTo>
                  <a:lnTo>
                    <a:pt x="7561" y="29"/>
                  </a:lnTo>
                  <a:lnTo>
                    <a:pt x="8326" y="0"/>
                  </a:lnTo>
                  <a:lnTo>
                    <a:pt x="9090" y="0"/>
                  </a:lnTo>
                  <a:lnTo>
                    <a:pt x="9827" y="57"/>
                  </a:lnTo>
                  <a:lnTo>
                    <a:pt x="10534" y="170"/>
                  </a:lnTo>
                  <a:lnTo>
                    <a:pt x="11214" y="284"/>
                  </a:lnTo>
                  <a:lnTo>
                    <a:pt x="11894" y="453"/>
                  </a:lnTo>
                  <a:lnTo>
                    <a:pt x="12545" y="623"/>
                  </a:lnTo>
                  <a:lnTo>
                    <a:pt x="13140" y="850"/>
                  </a:lnTo>
                  <a:lnTo>
                    <a:pt x="13140" y="850"/>
                  </a:lnTo>
                  <a:lnTo>
                    <a:pt x="13763" y="1133"/>
                  </a:lnTo>
                  <a:lnTo>
                    <a:pt x="14301" y="1416"/>
                  </a:lnTo>
                  <a:lnTo>
                    <a:pt x="14839" y="1756"/>
                  </a:lnTo>
                  <a:lnTo>
                    <a:pt x="15292" y="2096"/>
                  </a:lnTo>
                  <a:lnTo>
                    <a:pt x="15292" y="2096"/>
                  </a:lnTo>
                  <a:lnTo>
                    <a:pt x="15575" y="2351"/>
                  </a:lnTo>
                  <a:lnTo>
                    <a:pt x="15830" y="2606"/>
                  </a:lnTo>
                  <a:lnTo>
                    <a:pt x="16028" y="2889"/>
                  </a:lnTo>
                  <a:lnTo>
                    <a:pt x="16226" y="3144"/>
                  </a:lnTo>
                  <a:lnTo>
                    <a:pt x="16396" y="3455"/>
                  </a:lnTo>
                  <a:lnTo>
                    <a:pt x="16538" y="3738"/>
                  </a:lnTo>
                  <a:lnTo>
                    <a:pt x="16651" y="4050"/>
                  </a:lnTo>
                  <a:lnTo>
                    <a:pt x="16708" y="4361"/>
                  </a:lnTo>
                  <a:lnTo>
                    <a:pt x="16708" y="4361"/>
                  </a:lnTo>
                  <a:lnTo>
                    <a:pt x="16736" y="4644"/>
                  </a:lnTo>
                  <a:lnTo>
                    <a:pt x="16764" y="4928"/>
                  </a:lnTo>
                  <a:lnTo>
                    <a:pt x="16736" y="5182"/>
                  </a:lnTo>
                  <a:lnTo>
                    <a:pt x="16679" y="5466"/>
                  </a:lnTo>
                  <a:lnTo>
                    <a:pt x="16594" y="5720"/>
                  </a:lnTo>
                  <a:lnTo>
                    <a:pt x="16509" y="6004"/>
                  </a:lnTo>
                  <a:lnTo>
                    <a:pt x="16396" y="6259"/>
                  </a:lnTo>
                  <a:lnTo>
                    <a:pt x="16226" y="6513"/>
                  </a:lnTo>
                  <a:lnTo>
                    <a:pt x="16056" y="6768"/>
                  </a:lnTo>
                  <a:lnTo>
                    <a:pt x="15886" y="6995"/>
                  </a:lnTo>
                  <a:lnTo>
                    <a:pt x="15660" y="7221"/>
                  </a:lnTo>
                  <a:lnTo>
                    <a:pt x="15433" y="7448"/>
                  </a:lnTo>
                  <a:lnTo>
                    <a:pt x="15150" y="7674"/>
                  </a:lnTo>
                  <a:lnTo>
                    <a:pt x="14895" y="7901"/>
                  </a:lnTo>
                  <a:lnTo>
                    <a:pt x="14584" y="8099"/>
                  </a:lnTo>
                  <a:lnTo>
                    <a:pt x="14272" y="8269"/>
                  </a:lnTo>
                  <a:lnTo>
                    <a:pt x="14272" y="8269"/>
                  </a:lnTo>
                  <a:lnTo>
                    <a:pt x="13763" y="8552"/>
                  </a:lnTo>
                  <a:lnTo>
                    <a:pt x="13196" y="8807"/>
                  </a:lnTo>
                  <a:lnTo>
                    <a:pt x="12630" y="9034"/>
                  </a:lnTo>
                  <a:lnTo>
                    <a:pt x="11979" y="9232"/>
                  </a:lnTo>
                  <a:lnTo>
                    <a:pt x="11327" y="9373"/>
                  </a:lnTo>
                  <a:lnTo>
                    <a:pt x="10648" y="9515"/>
                  </a:lnTo>
                  <a:lnTo>
                    <a:pt x="9940" y="9600"/>
                  </a:lnTo>
                  <a:lnTo>
                    <a:pt x="9204" y="9685"/>
                  </a:lnTo>
                  <a:lnTo>
                    <a:pt x="9204" y="9685"/>
                  </a:lnTo>
                  <a:lnTo>
                    <a:pt x="8354" y="9713"/>
                  </a:lnTo>
                  <a:lnTo>
                    <a:pt x="7504" y="9685"/>
                  </a:lnTo>
                  <a:lnTo>
                    <a:pt x="6683" y="9600"/>
                  </a:lnTo>
                  <a:lnTo>
                    <a:pt x="5890" y="9487"/>
                  </a:lnTo>
                  <a:lnTo>
                    <a:pt x="5126" y="9317"/>
                  </a:lnTo>
                  <a:lnTo>
                    <a:pt x="4418" y="9119"/>
                  </a:lnTo>
                  <a:lnTo>
                    <a:pt x="3710" y="8892"/>
                  </a:lnTo>
                  <a:lnTo>
                    <a:pt x="3087" y="8609"/>
                  </a:lnTo>
                  <a:lnTo>
                    <a:pt x="2464" y="8297"/>
                  </a:lnTo>
                  <a:lnTo>
                    <a:pt x="1926" y="7958"/>
                  </a:lnTo>
                  <a:lnTo>
                    <a:pt x="1445" y="7589"/>
                  </a:lnTo>
                  <a:lnTo>
                    <a:pt x="1020" y="7193"/>
                  </a:lnTo>
                  <a:lnTo>
                    <a:pt x="850" y="6966"/>
                  </a:lnTo>
                  <a:lnTo>
                    <a:pt x="680" y="6768"/>
                  </a:lnTo>
                  <a:lnTo>
                    <a:pt x="510" y="6542"/>
                  </a:lnTo>
                  <a:lnTo>
                    <a:pt x="397" y="6315"/>
                  </a:lnTo>
                  <a:lnTo>
                    <a:pt x="284" y="6060"/>
                  </a:lnTo>
                  <a:lnTo>
                    <a:pt x="170" y="5834"/>
                  </a:lnTo>
                  <a:lnTo>
                    <a:pt x="114" y="5579"/>
                  </a:lnTo>
                  <a:lnTo>
                    <a:pt x="57" y="5352"/>
                  </a:lnTo>
                  <a:lnTo>
                    <a:pt x="57" y="5352"/>
                  </a:lnTo>
                  <a:lnTo>
                    <a:pt x="0" y="5069"/>
                  </a:lnTo>
                  <a:lnTo>
                    <a:pt x="0" y="4786"/>
                  </a:lnTo>
                  <a:lnTo>
                    <a:pt x="29" y="4503"/>
                  </a:lnTo>
                  <a:lnTo>
                    <a:pt x="85" y="4220"/>
                  </a:lnTo>
                  <a:lnTo>
                    <a:pt x="142" y="3965"/>
                  </a:lnTo>
                  <a:lnTo>
                    <a:pt x="255" y="3710"/>
                  </a:lnTo>
                  <a:lnTo>
                    <a:pt x="368" y="3455"/>
                  </a:lnTo>
                  <a:lnTo>
                    <a:pt x="510" y="3200"/>
                  </a:lnTo>
                  <a:lnTo>
                    <a:pt x="680" y="2945"/>
                  </a:lnTo>
                  <a:lnTo>
                    <a:pt x="878" y="2691"/>
                  </a:lnTo>
                  <a:lnTo>
                    <a:pt x="1105" y="2464"/>
                  </a:lnTo>
                  <a:lnTo>
                    <a:pt x="1331" y="2237"/>
                  </a:lnTo>
                  <a:lnTo>
                    <a:pt x="1586" y="2011"/>
                  </a:lnTo>
                  <a:lnTo>
                    <a:pt x="1869" y="1813"/>
                  </a:lnTo>
                  <a:lnTo>
                    <a:pt x="2152" y="1614"/>
                  </a:lnTo>
                  <a:lnTo>
                    <a:pt x="2492" y="141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4"/>
            <p:cNvSpPr/>
            <p:nvPr/>
          </p:nvSpPr>
          <p:spPr>
            <a:xfrm>
              <a:off x="4188856" y="3893281"/>
              <a:ext cx="224709" cy="130339"/>
            </a:xfrm>
            <a:custGeom>
              <a:avLst/>
              <a:gdLst/>
              <a:ahLst/>
              <a:cxnLst/>
              <a:rect l="l" t="t" r="r" b="b"/>
              <a:pathLst>
                <a:path w="12744" h="7392" fill="none" extrusionOk="0">
                  <a:moveTo>
                    <a:pt x="5721" y="7363"/>
                  </a:moveTo>
                  <a:lnTo>
                    <a:pt x="5721" y="7363"/>
                  </a:lnTo>
                  <a:lnTo>
                    <a:pt x="6344" y="7391"/>
                  </a:lnTo>
                  <a:lnTo>
                    <a:pt x="6995" y="7363"/>
                  </a:lnTo>
                  <a:lnTo>
                    <a:pt x="6995" y="7363"/>
                  </a:lnTo>
                  <a:lnTo>
                    <a:pt x="7562" y="7306"/>
                  </a:lnTo>
                  <a:lnTo>
                    <a:pt x="8100" y="7250"/>
                  </a:lnTo>
                  <a:lnTo>
                    <a:pt x="8638" y="7136"/>
                  </a:lnTo>
                  <a:lnTo>
                    <a:pt x="9119" y="7023"/>
                  </a:lnTo>
                  <a:lnTo>
                    <a:pt x="9601" y="6882"/>
                  </a:lnTo>
                  <a:lnTo>
                    <a:pt x="10054" y="6712"/>
                  </a:lnTo>
                  <a:lnTo>
                    <a:pt x="10478" y="6513"/>
                  </a:lnTo>
                  <a:lnTo>
                    <a:pt x="10875" y="6315"/>
                  </a:lnTo>
                  <a:lnTo>
                    <a:pt x="10875" y="6315"/>
                  </a:lnTo>
                  <a:lnTo>
                    <a:pt x="11328" y="6004"/>
                  </a:lnTo>
                  <a:lnTo>
                    <a:pt x="11724" y="5664"/>
                  </a:lnTo>
                  <a:lnTo>
                    <a:pt x="12092" y="5324"/>
                  </a:lnTo>
                  <a:lnTo>
                    <a:pt x="12347" y="4956"/>
                  </a:lnTo>
                  <a:lnTo>
                    <a:pt x="12461" y="4758"/>
                  </a:lnTo>
                  <a:lnTo>
                    <a:pt x="12574" y="4559"/>
                  </a:lnTo>
                  <a:lnTo>
                    <a:pt x="12630" y="4361"/>
                  </a:lnTo>
                  <a:lnTo>
                    <a:pt x="12687" y="4163"/>
                  </a:lnTo>
                  <a:lnTo>
                    <a:pt x="12715" y="3965"/>
                  </a:lnTo>
                  <a:lnTo>
                    <a:pt x="12744" y="3738"/>
                  </a:lnTo>
                  <a:lnTo>
                    <a:pt x="12744" y="3540"/>
                  </a:lnTo>
                  <a:lnTo>
                    <a:pt x="12715" y="3314"/>
                  </a:lnTo>
                  <a:lnTo>
                    <a:pt x="12715" y="3314"/>
                  </a:lnTo>
                  <a:lnTo>
                    <a:pt x="12630" y="2974"/>
                  </a:lnTo>
                  <a:lnTo>
                    <a:pt x="12517" y="2662"/>
                  </a:lnTo>
                  <a:lnTo>
                    <a:pt x="12319" y="2351"/>
                  </a:lnTo>
                  <a:lnTo>
                    <a:pt x="12121" y="2068"/>
                  </a:lnTo>
                  <a:lnTo>
                    <a:pt x="11866" y="1784"/>
                  </a:lnTo>
                  <a:lnTo>
                    <a:pt x="11554" y="1530"/>
                  </a:lnTo>
                  <a:lnTo>
                    <a:pt x="11243" y="1275"/>
                  </a:lnTo>
                  <a:lnTo>
                    <a:pt x="10875" y="1048"/>
                  </a:lnTo>
                  <a:lnTo>
                    <a:pt x="10875" y="1048"/>
                  </a:lnTo>
                  <a:lnTo>
                    <a:pt x="10365" y="793"/>
                  </a:lnTo>
                  <a:lnTo>
                    <a:pt x="9799" y="567"/>
                  </a:lnTo>
                  <a:lnTo>
                    <a:pt x="9204" y="368"/>
                  </a:lnTo>
                  <a:lnTo>
                    <a:pt x="8553" y="199"/>
                  </a:lnTo>
                  <a:lnTo>
                    <a:pt x="7873" y="85"/>
                  </a:lnTo>
                  <a:lnTo>
                    <a:pt x="7194" y="29"/>
                  </a:lnTo>
                  <a:lnTo>
                    <a:pt x="6457" y="0"/>
                  </a:lnTo>
                  <a:lnTo>
                    <a:pt x="5749" y="0"/>
                  </a:lnTo>
                  <a:lnTo>
                    <a:pt x="5749" y="0"/>
                  </a:lnTo>
                  <a:lnTo>
                    <a:pt x="5551" y="29"/>
                  </a:lnTo>
                  <a:lnTo>
                    <a:pt x="5551" y="29"/>
                  </a:lnTo>
                  <a:lnTo>
                    <a:pt x="5041" y="85"/>
                  </a:lnTo>
                  <a:lnTo>
                    <a:pt x="5041" y="85"/>
                  </a:lnTo>
                  <a:lnTo>
                    <a:pt x="5013" y="85"/>
                  </a:lnTo>
                  <a:lnTo>
                    <a:pt x="5013" y="85"/>
                  </a:lnTo>
                  <a:lnTo>
                    <a:pt x="4249" y="199"/>
                  </a:lnTo>
                  <a:lnTo>
                    <a:pt x="4249" y="199"/>
                  </a:lnTo>
                  <a:lnTo>
                    <a:pt x="4192" y="227"/>
                  </a:lnTo>
                  <a:lnTo>
                    <a:pt x="4192" y="227"/>
                  </a:lnTo>
                  <a:lnTo>
                    <a:pt x="4107" y="227"/>
                  </a:lnTo>
                  <a:lnTo>
                    <a:pt x="4107" y="227"/>
                  </a:lnTo>
                  <a:lnTo>
                    <a:pt x="3484" y="397"/>
                  </a:lnTo>
                  <a:lnTo>
                    <a:pt x="2918" y="595"/>
                  </a:lnTo>
                  <a:lnTo>
                    <a:pt x="2380" y="822"/>
                  </a:lnTo>
                  <a:lnTo>
                    <a:pt x="1870" y="1076"/>
                  </a:lnTo>
                  <a:lnTo>
                    <a:pt x="1870" y="1076"/>
                  </a:lnTo>
                  <a:lnTo>
                    <a:pt x="1417" y="1360"/>
                  </a:lnTo>
                  <a:lnTo>
                    <a:pt x="1020" y="1699"/>
                  </a:lnTo>
                  <a:lnTo>
                    <a:pt x="652" y="2039"/>
                  </a:lnTo>
                  <a:lnTo>
                    <a:pt x="397" y="2407"/>
                  </a:lnTo>
                  <a:lnTo>
                    <a:pt x="284" y="2606"/>
                  </a:lnTo>
                  <a:lnTo>
                    <a:pt x="171" y="2804"/>
                  </a:lnTo>
                  <a:lnTo>
                    <a:pt x="114" y="3002"/>
                  </a:lnTo>
                  <a:lnTo>
                    <a:pt x="58" y="3229"/>
                  </a:lnTo>
                  <a:lnTo>
                    <a:pt x="1" y="3427"/>
                  </a:lnTo>
                  <a:lnTo>
                    <a:pt x="1" y="3625"/>
                  </a:lnTo>
                  <a:lnTo>
                    <a:pt x="1" y="3852"/>
                  </a:lnTo>
                  <a:lnTo>
                    <a:pt x="29" y="4050"/>
                  </a:lnTo>
                  <a:lnTo>
                    <a:pt x="29" y="4050"/>
                  </a:lnTo>
                  <a:lnTo>
                    <a:pt x="114" y="4390"/>
                  </a:lnTo>
                  <a:lnTo>
                    <a:pt x="227" y="4701"/>
                  </a:lnTo>
                  <a:lnTo>
                    <a:pt x="397" y="5013"/>
                  </a:lnTo>
                  <a:lnTo>
                    <a:pt x="624" y="5296"/>
                  </a:lnTo>
                  <a:lnTo>
                    <a:pt x="879" y="5579"/>
                  </a:lnTo>
                  <a:lnTo>
                    <a:pt x="1190" y="5834"/>
                  </a:lnTo>
                  <a:lnTo>
                    <a:pt x="1502" y="6089"/>
                  </a:lnTo>
                  <a:lnTo>
                    <a:pt x="1870" y="6315"/>
                  </a:lnTo>
                  <a:lnTo>
                    <a:pt x="1870" y="6315"/>
                  </a:lnTo>
                  <a:lnTo>
                    <a:pt x="2266" y="6513"/>
                  </a:lnTo>
                  <a:lnTo>
                    <a:pt x="2691" y="6712"/>
                  </a:lnTo>
                  <a:lnTo>
                    <a:pt x="3144" y="6882"/>
                  </a:lnTo>
                  <a:lnTo>
                    <a:pt x="3626" y="7023"/>
                  </a:lnTo>
                  <a:lnTo>
                    <a:pt x="4107" y="7136"/>
                  </a:lnTo>
                  <a:lnTo>
                    <a:pt x="4617" y="7250"/>
                  </a:lnTo>
                  <a:lnTo>
                    <a:pt x="5155" y="7306"/>
                  </a:lnTo>
                  <a:lnTo>
                    <a:pt x="5721" y="73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4"/>
            <p:cNvSpPr/>
            <p:nvPr/>
          </p:nvSpPr>
          <p:spPr>
            <a:xfrm>
              <a:off x="4188856" y="3893281"/>
              <a:ext cx="224709" cy="130339"/>
            </a:xfrm>
            <a:custGeom>
              <a:avLst/>
              <a:gdLst/>
              <a:ahLst/>
              <a:cxnLst/>
              <a:rect l="l" t="t" r="r" b="b"/>
              <a:pathLst>
                <a:path w="12744" h="7392" extrusionOk="0">
                  <a:moveTo>
                    <a:pt x="5749" y="0"/>
                  </a:moveTo>
                  <a:lnTo>
                    <a:pt x="5551" y="29"/>
                  </a:lnTo>
                  <a:lnTo>
                    <a:pt x="5041" y="85"/>
                  </a:lnTo>
                  <a:lnTo>
                    <a:pt x="5013" y="85"/>
                  </a:lnTo>
                  <a:lnTo>
                    <a:pt x="4249" y="199"/>
                  </a:lnTo>
                  <a:lnTo>
                    <a:pt x="4192" y="227"/>
                  </a:lnTo>
                  <a:lnTo>
                    <a:pt x="4107" y="227"/>
                  </a:lnTo>
                  <a:lnTo>
                    <a:pt x="3484" y="397"/>
                  </a:lnTo>
                  <a:lnTo>
                    <a:pt x="2918" y="595"/>
                  </a:lnTo>
                  <a:lnTo>
                    <a:pt x="2380" y="822"/>
                  </a:lnTo>
                  <a:lnTo>
                    <a:pt x="1870" y="1076"/>
                  </a:lnTo>
                  <a:lnTo>
                    <a:pt x="1473" y="1331"/>
                  </a:lnTo>
                  <a:lnTo>
                    <a:pt x="1105" y="1614"/>
                  </a:lnTo>
                  <a:lnTo>
                    <a:pt x="765" y="1926"/>
                  </a:lnTo>
                  <a:lnTo>
                    <a:pt x="511" y="2266"/>
                  </a:lnTo>
                  <a:lnTo>
                    <a:pt x="284" y="2606"/>
                  </a:lnTo>
                  <a:lnTo>
                    <a:pt x="114" y="2945"/>
                  </a:lnTo>
                  <a:lnTo>
                    <a:pt x="29" y="3314"/>
                  </a:lnTo>
                  <a:lnTo>
                    <a:pt x="1" y="3682"/>
                  </a:lnTo>
                  <a:lnTo>
                    <a:pt x="29" y="4050"/>
                  </a:lnTo>
                  <a:lnTo>
                    <a:pt x="114" y="4390"/>
                  </a:lnTo>
                  <a:lnTo>
                    <a:pt x="227" y="4701"/>
                  </a:lnTo>
                  <a:lnTo>
                    <a:pt x="397" y="5013"/>
                  </a:lnTo>
                  <a:lnTo>
                    <a:pt x="624" y="5296"/>
                  </a:lnTo>
                  <a:lnTo>
                    <a:pt x="879" y="5579"/>
                  </a:lnTo>
                  <a:lnTo>
                    <a:pt x="1190" y="5834"/>
                  </a:lnTo>
                  <a:lnTo>
                    <a:pt x="1502" y="6089"/>
                  </a:lnTo>
                  <a:lnTo>
                    <a:pt x="1870" y="6315"/>
                  </a:lnTo>
                  <a:lnTo>
                    <a:pt x="2266" y="6513"/>
                  </a:lnTo>
                  <a:lnTo>
                    <a:pt x="2691" y="6712"/>
                  </a:lnTo>
                  <a:lnTo>
                    <a:pt x="3144" y="6882"/>
                  </a:lnTo>
                  <a:lnTo>
                    <a:pt x="3626" y="7023"/>
                  </a:lnTo>
                  <a:lnTo>
                    <a:pt x="4107" y="7136"/>
                  </a:lnTo>
                  <a:lnTo>
                    <a:pt x="4617" y="7250"/>
                  </a:lnTo>
                  <a:lnTo>
                    <a:pt x="5155" y="7306"/>
                  </a:lnTo>
                  <a:lnTo>
                    <a:pt x="5721" y="7363"/>
                  </a:lnTo>
                  <a:lnTo>
                    <a:pt x="6344" y="7391"/>
                  </a:lnTo>
                  <a:lnTo>
                    <a:pt x="6995" y="7363"/>
                  </a:lnTo>
                  <a:lnTo>
                    <a:pt x="7562" y="7306"/>
                  </a:lnTo>
                  <a:lnTo>
                    <a:pt x="8100" y="7250"/>
                  </a:lnTo>
                  <a:lnTo>
                    <a:pt x="8638" y="7136"/>
                  </a:lnTo>
                  <a:lnTo>
                    <a:pt x="9119" y="7023"/>
                  </a:lnTo>
                  <a:lnTo>
                    <a:pt x="9601" y="6882"/>
                  </a:lnTo>
                  <a:lnTo>
                    <a:pt x="10054" y="6712"/>
                  </a:lnTo>
                  <a:lnTo>
                    <a:pt x="10478" y="6513"/>
                  </a:lnTo>
                  <a:lnTo>
                    <a:pt x="10875" y="6315"/>
                  </a:lnTo>
                  <a:lnTo>
                    <a:pt x="11271" y="6032"/>
                  </a:lnTo>
                  <a:lnTo>
                    <a:pt x="11639" y="5749"/>
                  </a:lnTo>
                  <a:lnTo>
                    <a:pt x="11979" y="5437"/>
                  </a:lnTo>
                  <a:lnTo>
                    <a:pt x="12234" y="5126"/>
                  </a:lnTo>
                  <a:lnTo>
                    <a:pt x="12461" y="4786"/>
                  </a:lnTo>
                  <a:lnTo>
                    <a:pt x="12602" y="4418"/>
                  </a:lnTo>
                  <a:lnTo>
                    <a:pt x="12715" y="4050"/>
                  </a:lnTo>
                  <a:lnTo>
                    <a:pt x="12744" y="3682"/>
                  </a:lnTo>
                  <a:lnTo>
                    <a:pt x="12715" y="3314"/>
                  </a:lnTo>
                  <a:lnTo>
                    <a:pt x="12630" y="2974"/>
                  </a:lnTo>
                  <a:lnTo>
                    <a:pt x="12517" y="2662"/>
                  </a:lnTo>
                  <a:lnTo>
                    <a:pt x="12319" y="2351"/>
                  </a:lnTo>
                  <a:lnTo>
                    <a:pt x="12121" y="2068"/>
                  </a:lnTo>
                  <a:lnTo>
                    <a:pt x="11866" y="1784"/>
                  </a:lnTo>
                  <a:lnTo>
                    <a:pt x="11554" y="1530"/>
                  </a:lnTo>
                  <a:lnTo>
                    <a:pt x="11243" y="1275"/>
                  </a:lnTo>
                  <a:lnTo>
                    <a:pt x="10875" y="1048"/>
                  </a:lnTo>
                  <a:lnTo>
                    <a:pt x="10422" y="822"/>
                  </a:lnTo>
                  <a:lnTo>
                    <a:pt x="9912" y="623"/>
                  </a:lnTo>
                  <a:lnTo>
                    <a:pt x="9402" y="425"/>
                  </a:lnTo>
                  <a:lnTo>
                    <a:pt x="8836" y="284"/>
                  </a:lnTo>
                  <a:lnTo>
                    <a:pt x="8270" y="142"/>
                  </a:lnTo>
                  <a:lnTo>
                    <a:pt x="7647" y="57"/>
                  </a:lnTo>
                  <a:lnTo>
                    <a:pt x="70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4"/>
            <p:cNvSpPr/>
            <p:nvPr/>
          </p:nvSpPr>
          <p:spPr>
            <a:xfrm>
              <a:off x="4188856" y="3893281"/>
              <a:ext cx="224709" cy="130339"/>
            </a:xfrm>
            <a:custGeom>
              <a:avLst/>
              <a:gdLst/>
              <a:ahLst/>
              <a:cxnLst/>
              <a:rect l="l" t="t" r="r" b="b"/>
              <a:pathLst>
                <a:path w="12744" h="7392" fill="none" extrusionOk="0">
                  <a:moveTo>
                    <a:pt x="6401" y="0"/>
                  </a:moveTo>
                  <a:lnTo>
                    <a:pt x="6401" y="0"/>
                  </a:lnTo>
                  <a:lnTo>
                    <a:pt x="5749" y="0"/>
                  </a:lnTo>
                  <a:lnTo>
                    <a:pt x="5749" y="0"/>
                  </a:lnTo>
                  <a:lnTo>
                    <a:pt x="5749" y="0"/>
                  </a:lnTo>
                  <a:lnTo>
                    <a:pt x="5749" y="0"/>
                  </a:lnTo>
                  <a:lnTo>
                    <a:pt x="5749" y="0"/>
                  </a:lnTo>
                  <a:lnTo>
                    <a:pt x="5551" y="29"/>
                  </a:lnTo>
                  <a:lnTo>
                    <a:pt x="5551" y="29"/>
                  </a:lnTo>
                  <a:lnTo>
                    <a:pt x="5551" y="29"/>
                  </a:lnTo>
                  <a:lnTo>
                    <a:pt x="5551" y="29"/>
                  </a:lnTo>
                  <a:lnTo>
                    <a:pt x="5041" y="85"/>
                  </a:lnTo>
                  <a:lnTo>
                    <a:pt x="5041" y="85"/>
                  </a:lnTo>
                  <a:lnTo>
                    <a:pt x="5041" y="85"/>
                  </a:lnTo>
                  <a:lnTo>
                    <a:pt x="5041" y="85"/>
                  </a:lnTo>
                  <a:lnTo>
                    <a:pt x="5013" y="85"/>
                  </a:lnTo>
                  <a:lnTo>
                    <a:pt x="5013" y="85"/>
                  </a:lnTo>
                  <a:lnTo>
                    <a:pt x="4249" y="199"/>
                  </a:lnTo>
                  <a:lnTo>
                    <a:pt x="4249" y="199"/>
                  </a:lnTo>
                  <a:lnTo>
                    <a:pt x="4249" y="199"/>
                  </a:lnTo>
                  <a:lnTo>
                    <a:pt x="4249" y="199"/>
                  </a:lnTo>
                  <a:lnTo>
                    <a:pt x="4192" y="227"/>
                  </a:lnTo>
                  <a:lnTo>
                    <a:pt x="4192" y="227"/>
                  </a:lnTo>
                  <a:lnTo>
                    <a:pt x="4192" y="227"/>
                  </a:lnTo>
                  <a:lnTo>
                    <a:pt x="4192" y="227"/>
                  </a:lnTo>
                  <a:lnTo>
                    <a:pt x="4107" y="227"/>
                  </a:lnTo>
                  <a:lnTo>
                    <a:pt x="4107" y="227"/>
                  </a:lnTo>
                  <a:lnTo>
                    <a:pt x="3484" y="397"/>
                  </a:lnTo>
                  <a:lnTo>
                    <a:pt x="2918" y="595"/>
                  </a:lnTo>
                  <a:lnTo>
                    <a:pt x="2380" y="822"/>
                  </a:lnTo>
                  <a:lnTo>
                    <a:pt x="1870" y="1076"/>
                  </a:lnTo>
                  <a:lnTo>
                    <a:pt x="1870" y="1076"/>
                  </a:lnTo>
                  <a:lnTo>
                    <a:pt x="1473" y="1331"/>
                  </a:lnTo>
                  <a:lnTo>
                    <a:pt x="1105" y="1614"/>
                  </a:lnTo>
                  <a:lnTo>
                    <a:pt x="765" y="1926"/>
                  </a:lnTo>
                  <a:lnTo>
                    <a:pt x="511" y="2266"/>
                  </a:lnTo>
                  <a:lnTo>
                    <a:pt x="284" y="2606"/>
                  </a:lnTo>
                  <a:lnTo>
                    <a:pt x="114" y="2945"/>
                  </a:lnTo>
                  <a:lnTo>
                    <a:pt x="29" y="3314"/>
                  </a:lnTo>
                  <a:lnTo>
                    <a:pt x="1" y="3682"/>
                  </a:lnTo>
                  <a:lnTo>
                    <a:pt x="1" y="3682"/>
                  </a:lnTo>
                  <a:lnTo>
                    <a:pt x="29" y="4050"/>
                  </a:lnTo>
                  <a:lnTo>
                    <a:pt x="29" y="4050"/>
                  </a:lnTo>
                  <a:lnTo>
                    <a:pt x="114" y="4390"/>
                  </a:lnTo>
                  <a:lnTo>
                    <a:pt x="227" y="4701"/>
                  </a:lnTo>
                  <a:lnTo>
                    <a:pt x="397" y="5013"/>
                  </a:lnTo>
                  <a:lnTo>
                    <a:pt x="624" y="5296"/>
                  </a:lnTo>
                  <a:lnTo>
                    <a:pt x="879" y="5579"/>
                  </a:lnTo>
                  <a:lnTo>
                    <a:pt x="1190" y="5834"/>
                  </a:lnTo>
                  <a:lnTo>
                    <a:pt x="1502" y="6089"/>
                  </a:lnTo>
                  <a:lnTo>
                    <a:pt x="1870" y="6315"/>
                  </a:lnTo>
                  <a:lnTo>
                    <a:pt x="1870" y="6315"/>
                  </a:lnTo>
                  <a:lnTo>
                    <a:pt x="2266" y="6513"/>
                  </a:lnTo>
                  <a:lnTo>
                    <a:pt x="2691" y="6712"/>
                  </a:lnTo>
                  <a:lnTo>
                    <a:pt x="3144" y="6882"/>
                  </a:lnTo>
                  <a:lnTo>
                    <a:pt x="3626" y="7023"/>
                  </a:lnTo>
                  <a:lnTo>
                    <a:pt x="4107" y="7136"/>
                  </a:lnTo>
                  <a:lnTo>
                    <a:pt x="4617" y="7250"/>
                  </a:lnTo>
                  <a:lnTo>
                    <a:pt x="5155" y="7306"/>
                  </a:lnTo>
                  <a:lnTo>
                    <a:pt x="5721" y="7363"/>
                  </a:lnTo>
                  <a:lnTo>
                    <a:pt x="5721" y="7363"/>
                  </a:lnTo>
                  <a:lnTo>
                    <a:pt x="6344" y="7391"/>
                  </a:lnTo>
                  <a:lnTo>
                    <a:pt x="6344" y="7391"/>
                  </a:lnTo>
                  <a:lnTo>
                    <a:pt x="6995" y="7363"/>
                  </a:lnTo>
                  <a:lnTo>
                    <a:pt x="6995" y="7363"/>
                  </a:lnTo>
                  <a:lnTo>
                    <a:pt x="7562" y="7306"/>
                  </a:lnTo>
                  <a:lnTo>
                    <a:pt x="8100" y="7250"/>
                  </a:lnTo>
                  <a:lnTo>
                    <a:pt x="8638" y="7136"/>
                  </a:lnTo>
                  <a:lnTo>
                    <a:pt x="9119" y="7023"/>
                  </a:lnTo>
                  <a:lnTo>
                    <a:pt x="9601" y="6882"/>
                  </a:lnTo>
                  <a:lnTo>
                    <a:pt x="10054" y="6712"/>
                  </a:lnTo>
                  <a:lnTo>
                    <a:pt x="10478" y="6513"/>
                  </a:lnTo>
                  <a:lnTo>
                    <a:pt x="10875" y="6315"/>
                  </a:lnTo>
                  <a:lnTo>
                    <a:pt x="10875" y="6315"/>
                  </a:lnTo>
                  <a:lnTo>
                    <a:pt x="11271" y="6032"/>
                  </a:lnTo>
                  <a:lnTo>
                    <a:pt x="11639" y="5749"/>
                  </a:lnTo>
                  <a:lnTo>
                    <a:pt x="11979" y="5437"/>
                  </a:lnTo>
                  <a:lnTo>
                    <a:pt x="12234" y="5126"/>
                  </a:lnTo>
                  <a:lnTo>
                    <a:pt x="12461" y="4786"/>
                  </a:lnTo>
                  <a:lnTo>
                    <a:pt x="12602" y="4418"/>
                  </a:lnTo>
                  <a:lnTo>
                    <a:pt x="12715" y="4050"/>
                  </a:lnTo>
                  <a:lnTo>
                    <a:pt x="12744" y="3682"/>
                  </a:lnTo>
                  <a:lnTo>
                    <a:pt x="12744" y="3682"/>
                  </a:lnTo>
                  <a:lnTo>
                    <a:pt x="12715" y="3314"/>
                  </a:lnTo>
                  <a:lnTo>
                    <a:pt x="12715" y="3314"/>
                  </a:lnTo>
                  <a:lnTo>
                    <a:pt x="12630" y="2974"/>
                  </a:lnTo>
                  <a:lnTo>
                    <a:pt x="12517" y="2662"/>
                  </a:lnTo>
                  <a:lnTo>
                    <a:pt x="12319" y="2351"/>
                  </a:lnTo>
                  <a:lnTo>
                    <a:pt x="12121" y="2068"/>
                  </a:lnTo>
                  <a:lnTo>
                    <a:pt x="11866" y="1784"/>
                  </a:lnTo>
                  <a:lnTo>
                    <a:pt x="11554" y="1530"/>
                  </a:lnTo>
                  <a:lnTo>
                    <a:pt x="11243" y="1275"/>
                  </a:lnTo>
                  <a:lnTo>
                    <a:pt x="10875" y="1048"/>
                  </a:lnTo>
                  <a:lnTo>
                    <a:pt x="10875" y="1048"/>
                  </a:lnTo>
                  <a:lnTo>
                    <a:pt x="10875" y="1048"/>
                  </a:lnTo>
                  <a:lnTo>
                    <a:pt x="10875" y="1048"/>
                  </a:lnTo>
                  <a:lnTo>
                    <a:pt x="10422" y="822"/>
                  </a:lnTo>
                  <a:lnTo>
                    <a:pt x="9912" y="623"/>
                  </a:lnTo>
                  <a:lnTo>
                    <a:pt x="9402" y="425"/>
                  </a:lnTo>
                  <a:lnTo>
                    <a:pt x="8836" y="284"/>
                  </a:lnTo>
                  <a:lnTo>
                    <a:pt x="8270" y="142"/>
                  </a:lnTo>
                  <a:lnTo>
                    <a:pt x="7647" y="57"/>
                  </a:lnTo>
                  <a:lnTo>
                    <a:pt x="7024" y="0"/>
                  </a:lnTo>
                  <a:lnTo>
                    <a:pt x="640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4"/>
            <p:cNvSpPr/>
            <p:nvPr/>
          </p:nvSpPr>
          <p:spPr>
            <a:xfrm>
              <a:off x="4154402" y="3958189"/>
              <a:ext cx="294621" cy="129846"/>
            </a:xfrm>
            <a:custGeom>
              <a:avLst/>
              <a:gdLst/>
              <a:ahLst/>
              <a:cxnLst/>
              <a:rect l="l" t="t" r="r" b="b"/>
              <a:pathLst>
                <a:path w="16709" h="7364" extrusionOk="0">
                  <a:moveTo>
                    <a:pt x="16708" y="1"/>
                  </a:moveTo>
                  <a:lnTo>
                    <a:pt x="16680" y="227"/>
                  </a:lnTo>
                  <a:lnTo>
                    <a:pt x="16652" y="482"/>
                  </a:lnTo>
                  <a:lnTo>
                    <a:pt x="16595" y="737"/>
                  </a:lnTo>
                  <a:lnTo>
                    <a:pt x="16538" y="963"/>
                  </a:lnTo>
                  <a:lnTo>
                    <a:pt x="16425" y="1190"/>
                  </a:lnTo>
                  <a:lnTo>
                    <a:pt x="16312" y="1445"/>
                  </a:lnTo>
                  <a:lnTo>
                    <a:pt x="16199" y="1671"/>
                  </a:lnTo>
                  <a:lnTo>
                    <a:pt x="16029" y="1870"/>
                  </a:lnTo>
                  <a:lnTo>
                    <a:pt x="15859" y="2096"/>
                  </a:lnTo>
                  <a:lnTo>
                    <a:pt x="15689" y="2294"/>
                  </a:lnTo>
                  <a:lnTo>
                    <a:pt x="15264" y="2719"/>
                  </a:lnTo>
                  <a:lnTo>
                    <a:pt x="14754" y="3087"/>
                  </a:lnTo>
                  <a:lnTo>
                    <a:pt x="14216" y="3427"/>
                  </a:lnTo>
                  <a:lnTo>
                    <a:pt x="13707" y="3710"/>
                  </a:lnTo>
                  <a:lnTo>
                    <a:pt x="13140" y="3965"/>
                  </a:lnTo>
                  <a:lnTo>
                    <a:pt x="12574" y="4192"/>
                  </a:lnTo>
                  <a:lnTo>
                    <a:pt x="11923" y="4390"/>
                  </a:lnTo>
                  <a:lnTo>
                    <a:pt x="11271" y="4531"/>
                  </a:lnTo>
                  <a:lnTo>
                    <a:pt x="10592" y="4673"/>
                  </a:lnTo>
                  <a:lnTo>
                    <a:pt x="9884" y="4758"/>
                  </a:lnTo>
                  <a:lnTo>
                    <a:pt x="9148" y="4843"/>
                  </a:lnTo>
                  <a:lnTo>
                    <a:pt x="8298" y="4871"/>
                  </a:lnTo>
                  <a:lnTo>
                    <a:pt x="7448" y="4843"/>
                  </a:lnTo>
                  <a:lnTo>
                    <a:pt x="6627" y="4758"/>
                  </a:lnTo>
                  <a:lnTo>
                    <a:pt x="5834" y="4645"/>
                  </a:lnTo>
                  <a:lnTo>
                    <a:pt x="5070" y="4475"/>
                  </a:lnTo>
                  <a:lnTo>
                    <a:pt x="4362" y="4277"/>
                  </a:lnTo>
                  <a:lnTo>
                    <a:pt x="3654" y="4050"/>
                  </a:lnTo>
                  <a:lnTo>
                    <a:pt x="3031" y="3767"/>
                  </a:lnTo>
                  <a:lnTo>
                    <a:pt x="2408" y="3455"/>
                  </a:lnTo>
                  <a:lnTo>
                    <a:pt x="1870" y="3116"/>
                  </a:lnTo>
                  <a:lnTo>
                    <a:pt x="1389" y="2747"/>
                  </a:lnTo>
                  <a:lnTo>
                    <a:pt x="964" y="2351"/>
                  </a:lnTo>
                  <a:lnTo>
                    <a:pt x="794" y="2124"/>
                  </a:lnTo>
                  <a:lnTo>
                    <a:pt x="624" y="1926"/>
                  </a:lnTo>
                  <a:lnTo>
                    <a:pt x="454" y="1700"/>
                  </a:lnTo>
                  <a:lnTo>
                    <a:pt x="341" y="1473"/>
                  </a:lnTo>
                  <a:lnTo>
                    <a:pt x="228" y="1218"/>
                  </a:lnTo>
                  <a:lnTo>
                    <a:pt x="114" y="992"/>
                  </a:lnTo>
                  <a:lnTo>
                    <a:pt x="58" y="737"/>
                  </a:lnTo>
                  <a:lnTo>
                    <a:pt x="1" y="510"/>
                  </a:lnTo>
                  <a:lnTo>
                    <a:pt x="1" y="3002"/>
                  </a:lnTo>
                  <a:lnTo>
                    <a:pt x="58" y="3229"/>
                  </a:lnTo>
                  <a:lnTo>
                    <a:pt x="114" y="3484"/>
                  </a:lnTo>
                  <a:lnTo>
                    <a:pt x="228" y="3710"/>
                  </a:lnTo>
                  <a:lnTo>
                    <a:pt x="341" y="3965"/>
                  </a:lnTo>
                  <a:lnTo>
                    <a:pt x="454" y="4192"/>
                  </a:lnTo>
                  <a:lnTo>
                    <a:pt x="624" y="4418"/>
                  </a:lnTo>
                  <a:lnTo>
                    <a:pt x="794" y="4616"/>
                  </a:lnTo>
                  <a:lnTo>
                    <a:pt x="964" y="4843"/>
                  </a:lnTo>
                  <a:lnTo>
                    <a:pt x="1389" y="5239"/>
                  </a:lnTo>
                  <a:lnTo>
                    <a:pt x="1898" y="5608"/>
                  </a:lnTo>
                  <a:lnTo>
                    <a:pt x="2436" y="5947"/>
                  </a:lnTo>
                  <a:lnTo>
                    <a:pt x="3031" y="6259"/>
                  </a:lnTo>
                  <a:lnTo>
                    <a:pt x="3682" y="6542"/>
                  </a:lnTo>
                  <a:lnTo>
                    <a:pt x="4362" y="6769"/>
                  </a:lnTo>
                  <a:lnTo>
                    <a:pt x="5098" y="6967"/>
                  </a:lnTo>
                  <a:lnTo>
                    <a:pt x="5863" y="7137"/>
                  </a:lnTo>
                  <a:lnTo>
                    <a:pt x="6656" y="7250"/>
                  </a:lnTo>
                  <a:lnTo>
                    <a:pt x="7448" y="7335"/>
                  </a:lnTo>
                  <a:lnTo>
                    <a:pt x="8298" y="7363"/>
                  </a:lnTo>
                  <a:lnTo>
                    <a:pt x="9148" y="7335"/>
                  </a:lnTo>
                  <a:lnTo>
                    <a:pt x="9884" y="7278"/>
                  </a:lnTo>
                  <a:lnTo>
                    <a:pt x="10592" y="7165"/>
                  </a:lnTo>
                  <a:lnTo>
                    <a:pt x="11300" y="7023"/>
                  </a:lnTo>
                  <a:lnTo>
                    <a:pt x="11951" y="6882"/>
                  </a:lnTo>
                  <a:lnTo>
                    <a:pt x="12574" y="6684"/>
                  </a:lnTo>
                  <a:lnTo>
                    <a:pt x="13169" y="6457"/>
                  </a:lnTo>
                  <a:lnTo>
                    <a:pt x="13707" y="6202"/>
                  </a:lnTo>
                  <a:lnTo>
                    <a:pt x="14216" y="5947"/>
                  </a:lnTo>
                  <a:lnTo>
                    <a:pt x="14783" y="5579"/>
                  </a:lnTo>
                  <a:lnTo>
                    <a:pt x="15264" y="5211"/>
                  </a:lnTo>
                  <a:lnTo>
                    <a:pt x="15689" y="4815"/>
                  </a:lnTo>
                  <a:lnTo>
                    <a:pt x="15887" y="4588"/>
                  </a:lnTo>
                  <a:lnTo>
                    <a:pt x="16057" y="4362"/>
                  </a:lnTo>
                  <a:lnTo>
                    <a:pt x="16199" y="4163"/>
                  </a:lnTo>
                  <a:lnTo>
                    <a:pt x="16340" y="3937"/>
                  </a:lnTo>
                  <a:lnTo>
                    <a:pt x="16453" y="3682"/>
                  </a:lnTo>
                  <a:lnTo>
                    <a:pt x="16538" y="3455"/>
                  </a:lnTo>
                  <a:lnTo>
                    <a:pt x="16595" y="3229"/>
                  </a:lnTo>
                  <a:lnTo>
                    <a:pt x="16652" y="2974"/>
                  </a:lnTo>
                  <a:lnTo>
                    <a:pt x="16680" y="2719"/>
                  </a:lnTo>
                  <a:lnTo>
                    <a:pt x="16708" y="2493"/>
                  </a:lnTo>
                  <a:lnTo>
                    <a:pt x="16708" y="1"/>
                  </a:lnTo>
                  <a:close/>
                </a:path>
              </a:pathLst>
            </a:custGeom>
            <a:solidFill>
              <a:srgbClr val="112A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4"/>
            <p:cNvSpPr/>
            <p:nvPr/>
          </p:nvSpPr>
          <p:spPr>
            <a:xfrm>
              <a:off x="4545872" y="3247152"/>
              <a:ext cx="797412" cy="460878"/>
            </a:xfrm>
            <a:custGeom>
              <a:avLst/>
              <a:gdLst/>
              <a:ahLst/>
              <a:cxnLst/>
              <a:rect l="l" t="t" r="r" b="b"/>
              <a:pathLst>
                <a:path w="45224" h="26138" extrusionOk="0">
                  <a:moveTo>
                    <a:pt x="27384" y="0"/>
                  </a:moveTo>
                  <a:lnTo>
                    <a:pt x="1" y="15660"/>
                  </a:lnTo>
                  <a:lnTo>
                    <a:pt x="17529" y="26138"/>
                  </a:lnTo>
                  <a:lnTo>
                    <a:pt x="45224" y="10280"/>
                  </a:lnTo>
                  <a:lnTo>
                    <a:pt x="27384" y="0"/>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4"/>
            <p:cNvSpPr/>
            <p:nvPr/>
          </p:nvSpPr>
          <p:spPr>
            <a:xfrm>
              <a:off x="4956827" y="3329040"/>
              <a:ext cx="223192" cy="128841"/>
            </a:xfrm>
            <a:custGeom>
              <a:avLst/>
              <a:gdLst/>
              <a:ahLst/>
              <a:cxnLst/>
              <a:rect l="l" t="t" r="r" b="b"/>
              <a:pathLst>
                <a:path w="12658" h="7307" extrusionOk="0">
                  <a:moveTo>
                    <a:pt x="312" y="1"/>
                  </a:moveTo>
                  <a:lnTo>
                    <a:pt x="0" y="142"/>
                  </a:lnTo>
                  <a:lnTo>
                    <a:pt x="12403" y="7306"/>
                  </a:lnTo>
                  <a:lnTo>
                    <a:pt x="12658"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4"/>
            <p:cNvSpPr/>
            <p:nvPr/>
          </p:nvSpPr>
          <p:spPr>
            <a:xfrm>
              <a:off x="4939846" y="3338526"/>
              <a:ext cx="223210" cy="129334"/>
            </a:xfrm>
            <a:custGeom>
              <a:avLst/>
              <a:gdLst/>
              <a:ahLst/>
              <a:cxnLst/>
              <a:rect l="l" t="t" r="r" b="b"/>
              <a:pathLst>
                <a:path w="12659" h="7335" extrusionOk="0">
                  <a:moveTo>
                    <a:pt x="312" y="1"/>
                  </a:moveTo>
                  <a:lnTo>
                    <a:pt x="0" y="170"/>
                  </a:lnTo>
                  <a:lnTo>
                    <a:pt x="12432" y="7335"/>
                  </a:lnTo>
                  <a:lnTo>
                    <a:pt x="12658"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4"/>
            <p:cNvSpPr/>
            <p:nvPr/>
          </p:nvSpPr>
          <p:spPr>
            <a:xfrm>
              <a:off x="4922866" y="3348507"/>
              <a:ext cx="223704" cy="128841"/>
            </a:xfrm>
            <a:custGeom>
              <a:avLst/>
              <a:gdLst/>
              <a:ahLst/>
              <a:cxnLst/>
              <a:rect l="l" t="t" r="r" b="b"/>
              <a:pathLst>
                <a:path w="12687" h="7307" extrusionOk="0">
                  <a:moveTo>
                    <a:pt x="312" y="1"/>
                  </a:moveTo>
                  <a:lnTo>
                    <a:pt x="1" y="142"/>
                  </a:lnTo>
                  <a:lnTo>
                    <a:pt x="12432" y="7307"/>
                  </a:lnTo>
                  <a:lnTo>
                    <a:pt x="12687"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4"/>
            <p:cNvSpPr/>
            <p:nvPr/>
          </p:nvSpPr>
          <p:spPr>
            <a:xfrm>
              <a:off x="4905885" y="3358505"/>
              <a:ext cx="223704" cy="128841"/>
            </a:xfrm>
            <a:custGeom>
              <a:avLst/>
              <a:gdLst/>
              <a:ahLst/>
              <a:cxnLst/>
              <a:rect l="l" t="t" r="r" b="b"/>
              <a:pathLst>
                <a:path w="12687" h="7307" extrusionOk="0">
                  <a:moveTo>
                    <a:pt x="312" y="0"/>
                  </a:moveTo>
                  <a:lnTo>
                    <a:pt x="1" y="142"/>
                  </a:lnTo>
                  <a:lnTo>
                    <a:pt x="12432" y="7306"/>
                  </a:lnTo>
                  <a:lnTo>
                    <a:pt x="12687" y="7165"/>
                  </a:lnTo>
                  <a:lnTo>
                    <a:pt x="312"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4"/>
            <p:cNvSpPr/>
            <p:nvPr/>
          </p:nvSpPr>
          <p:spPr>
            <a:xfrm>
              <a:off x="4889416" y="3367991"/>
              <a:ext cx="223210" cy="129334"/>
            </a:xfrm>
            <a:custGeom>
              <a:avLst/>
              <a:gdLst/>
              <a:ahLst/>
              <a:cxnLst/>
              <a:rect l="l" t="t" r="r" b="b"/>
              <a:pathLst>
                <a:path w="12659" h="7335" extrusionOk="0">
                  <a:moveTo>
                    <a:pt x="283" y="0"/>
                  </a:moveTo>
                  <a:lnTo>
                    <a:pt x="0" y="170"/>
                  </a:lnTo>
                  <a:lnTo>
                    <a:pt x="12403" y="7335"/>
                  </a:lnTo>
                  <a:lnTo>
                    <a:pt x="12658" y="7165"/>
                  </a:lnTo>
                  <a:lnTo>
                    <a:pt x="283"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4"/>
            <p:cNvSpPr/>
            <p:nvPr/>
          </p:nvSpPr>
          <p:spPr>
            <a:xfrm>
              <a:off x="4872435" y="3377972"/>
              <a:ext cx="223210" cy="128841"/>
            </a:xfrm>
            <a:custGeom>
              <a:avLst/>
              <a:gdLst/>
              <a:ahLst/>
              <a:cxnLst/>
              <a:rect l="l" t="t" r="r" b="b"/>
              <a:pathLst>
                <a:path w="12659" h="7307" extrusionOk="0">
                  <a:moveTo>
                    <a:pt x="312" y="1"/>
                  </a:moveTo>
                  <a:lnTo>
                    <a:pt x="0" y="142"/>
                  </a:lnTo>
                  <a:lnTo>
                    <a:pt x="12403" y="7307"/>
                  </a:lnTo>
                  <a:lnTo>
                    <a:pt x="12658"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4"/>
            <p:cNvSpPr/>
            <p:nvPr/>
          </p:nvSpPr>
          <p:spPr>
            <a:xfrm>
              <a:off x="4855455" y="3387458"/>
              <a:ext cx="223210" cy="129334"/>
            </a:xfrm>
            <a:custGeom>
              <a:avLst/>
              <a:gdLst/>
              <a:ahLst/>
              <a:cxnLst/>
              <a:rect l="l" t="t" r="r" b="b"/>
              <a:pathLst>
                <a:path w="12659" h="7335" extrusionOk="0">
                  <a:moveTo>
                    <a:pt x="312" y="1"/>
                  </a:moveTo>
                  <a:lnTo>
                    <a:pt x="1" y="171"/>
                  </a:lnTo>
                  <a:lnTo>
                    <a:pt x="12404" y="7335"/>
                  </a:lnTo>
                  <a:lnTo>
                    <a:pt x="12659"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4"/>
            <p:cNvSpPr/>
            <p:nvPr/>
          </p:nvSpPr>
          <p:spPr>
            <a:xfrm>
              <a:off x="4838474" y="3397456"/>
              <a:ext cx="223210" cy="128823"/>
            </a:xfrm>
            <a:custGeom>
              <a:avLst/>
              <a:gdLst/>
              <a:ahLst/>
              <a:cxnLst/>
              <a:rect l="l" t="t" r="r" b="b"/>
              <a:pathLst>
                <a:path w="12659" h="7306" extrusionOk="0">
                  <a:moveTo>
                    <a:pt x="312" y="0"/>
                  </a:moveTo>
                  <a:lnTo>
                    <a:pt x="1" y="142"/>
                  </a:lnTo>
                  <a:lnTo>
                    <a:pt x="12432" y="7306"/>
                  </a:lnTo>
                  <a:lnTo>
                    <a:pt x="12659" y="7164"/>
                  </a:lnTo>
                  <a:lnTo>
                    <a:pt x="312"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4"/>
            <p:cNvSpPr/>
            <p:nvPr/>
          </p:nvSpPr>
          <p:spPr>
            <a:xfrm>
              <a:off x="4821511" y="3407437"/>
              <a:ext cx="223704" cy="128841"/>
            </a:xfrm>
            <a:custGeom>
              <a:avLst/>
              <a:gdLst/>
              <a:ahLst/>
              <a:cxnLst/>
              <a:rect l="l" t="t" r="r" b="b"/>
              <a:pathLst>
                <a:path w="12687" h="7307" extrusionOk="0">
                  <a:moveTo>
                    <a:pt x="312" y="0"/>
                  </a:moveTo>
                  <a:lnTo>
                    <a:pt x="0" y="142"/>
                  </a:lnTo>
                  <a:lnTo>
                    <a:pt x="12431" y="7306"/>
                  </a:lnTo>
                  <a:lnTo>
                    <a:pt x="12686" y="7165"/>
                  </a:lnTo>
                  <a:lnTo>
                    <a:pt x="312"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4"/>
            <p:cNvSpPr/>
            <p:nvPr/>
          </p:nvSpPr>
          <p:spPr>
            <a:xfrm>
              <a:off x="4804530" y="3416923"/>
              <a:ext cx="223704" cy="129334"/>
            </a:xfrm>
            <a:custGeom>
              <a:avLst/>
              <a:gdLst/>
              <a:ahLst/>
              <a:cxnLst/>
              <a:rect l="l" t="t" r="r" b="b"/>
              <a:pathLst>
                <a:path w="12687" h="7335" extrusionOk="0">
                  <a:moveTo>
                    <a:pt x="312" y="0"/>
                  </a:moveTo>
                  <a:lnTo>
                    <a:pt x="0" y="170"/>
                  </a:lnTo>
                  <a:lnTo>
                    <a:pt x="12432" y="7335"/>
                  </a:lnTo>
                  <a:lnTo>
                    <a:pt x="12686" y="7165"/>
                  </a:lnTo>
                  <a:lnTo>
                    <a:pt x="312"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4"/>
            <p:cNvSpPr/>
            <p:nvPr/>
          </p:nvSpPr>
          <p:spPr>
            <a:xfrm>
              <a:off x="4787550" y="3426904"/>
              <a:ext cx="223704" cy="128841"/>
            </a:xfrm>
            <a:custGeom>
              <a:avLst/>
              <a:gdLst/>
              <a:ahLst/>
              <a:cxnLst/>
              <a:rect l="l" t="t" r="r" b="b"/>
              <a:pathLst>
                <a:path w="12687" h="7307" extrusionOk="0">
                  <a:moveTo>
                    <a:pt x="312" y="1"/>
                  </a:moveTo>
                  <a:lnTo>
                    <a:pt x="0" y="142"/>
                  </a:lnTo>
                  <a:lnTo>
                    <a:pt x="12432" y="7307"/>
                  </a:lnTo>
                  <a:lnTo>
                    <a:pt x="12687"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4"/>
            <p:cNvSpPr/>
            <p:nvPr/>
          </p:nvSpPr>
          <p:spPr>
            <a:xfrm>
              <a:off x="4771081" y="3436390"/>
              <a:ext cx="223192" cy="129352"/>
            </a:xfrm>
            <a:custGeom>
              <a:avLst/>
              <a:gdLst/>
              <a:ahLst/>
              <a:cxnLst/>
              <a:rect l="l" t="t" r="r" b="b"/>
              <a:pathLst>
                <a:path w="12658" h="7336" extrusionOk="0">
                  <a:moveTo>
                    <a:pt x="283" y="1"/>
                  </a:moveTo>
                  <a:lnTo>
                    <a:pt x="0" y="171"/>
                  </a:lnTo>
                  <a:lnTo>
                    <a:pt x="12403" y="7335"/>
                  </a:lnTo>
                  <a:lnTo>
                    <a:pt x="12658" y="7165"/>
                  </a:lnTo>
                  <a:lnTo>
                    <a:pt x="283"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4"/>
            <p:cNvSpPr/>
            <p:nvPr/>
          </p:nvSpPr>
          <p:spPr>
            <a:xfrm>
              <a:off x="4754100" y="3446388"/>
              <a:ext cx="223210" cy="128841"/>
            </a:xfrm>
            <a:custGeom>
              <a:avLst/>
              <a:gdLst/>
              <a:ahLst/>
              <a:cxnLst/>
              <a:rect l="l" t="t" r="r" b="b"/>
              <a:pathLst>
                <a:path w="12659" h="7307" extrusionOk="0">
                  <a:moveTo>
                    <a:pt x="312" y="0"/>
                  </a:moveTo>
                  <a:lnTo>
                    <a:pt x="0" y="142"/>
                  </a:lnTo>
                  <a:lnTo>
                    <a:pt x="12403" y="7306"/>
                  </a:lnTo>
                  <a:lnTo>
                    <a:pt x="12658" y="7164"/>
                  </a:lnTo>
                  <a:lnTo>
                    <a:pt x="312"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4"/>
            <p:cNvSpPr/>
            <p:nvPr/>
          </p:nvSpPr>
          <p:spPr>
            <a:xfrm>
              <a:off x="4737120" y="3455875"/>
              <a:ext cx="223210" cy="129334"/>
            </a:xfrm>
            <a:custGeom>
              <a:avLst/>
              <a:gdLst/>
              <a:ahLst/>
              <a:cxnLst/>
              <a:rect l="l" t="t" r="r" b="b"/>
              <a:pathLst>
                <a:path w="12659" h="7335" extrusionOk="0">
                  <a:moveTo>
                    <a:pt x="312" y="0"/>
                  </a:moveTo>
                  <a:lnTo>
                    <a:pt x="0" y="170"/>
                  </a:lnTo>
                  <a:lnTo>
                    <a:pt x="12403" y="7334"/>
                  </a:lnTo>
                  <a:lnTo>
                    <a:pt x="12658" y="7193"/>
                  </a:lnTo>
                  <a:lnTo>
                    <a:pt x="312"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4"/>
            <p:cNvSpPr/>
            <p:nvPr/>
          </p:nvSpPr>
          <p:spPr>
            <a:xfrm>
              <a:off x="4720139" y="3465855"/>
              <a:ext cx="223210" cy="128841"/>
            </a:xfrm>
            <a:custGeom>
              <a:avLst/>
              <a:gdLst/>
              <a:ahLst/>
              <a:cxnLst/>
              <a:rect l="l" t="t" r="r" b="b"/>
              <a:pathLst>
                <a:path w="12659" h="7307" extrusionOk="0">
                  <a:moveTo>
                    <a:pt x="312" y="1"/>
                  </a:moveTo>
                  <a:lnTo>
                    <a:pt x="1" y="170"/>
                  </a:lnTo>
                  <a:lnTo>
                    <a:pt x="12432" y="7306"/>
                  </a:lnTo>
                  <a:lnTo>
                    <a:pt x="12659"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4"/>
            <p:cNvSpPr/>
            <p:nvPr/>
          </p:nvSpPr>
          <p:spPr>
            <a:xfrm>
              <a:off x="4703158" y="3475835"/>
              <a:ext cx="223721" cy="128841"/>
            </a:xfrm>
            <a:custGeom>
              <a:avLst/>
              <a:gdLst/>
              <a:ahLst/>
              <a:cxnLst/>
              <a:rect l="l" t="t" r="r" b="b"/>
              <a:pathLst>
                <a:path w="12688" h="7307" extrusionOk="0">
                  <a:moveTo>
                    <a:pt x="312" y="1"/>
                  </a:moveTo>
                  <a:lnTo>
                    <a:pt x="1" y="142"/>
                  </a:lnTo>
                  <a:lnTo>
                    <a:pt x="12432" y="7307"/>
                  </a:lnTo>
                  <a:lnTo>
                    <a:pt x="12687"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4"/>
            <p:cNvSpPr/>
            <p:nvPr/>
          </p:nvSpPr>
          <p:spPr>
            <a:xfrm>
              <a:off x="4686195" y="3485322"/>
              <a:ext cx="223704" cy="129352"/>
            </a:xfrm>
            <a:custGeom>
              <a:avLst/>
              <a:gdLst/>
              <a:ahLst/>
              <a:cxnLst/>
              <a:rect l="l" t="t" r="r" b="b"/>
              <a:pathLst>
                <a:path w="12687" h="7336" extrusionOk="0">
                  <a:moveTo>
                    <a:pt x="312" y="1"/>
                  </a:moveTo>
                  <a:lnTo>
                    <a:pt x="0" y="171"/>
                  </a:lnTo>
                  <a:lnTo>
                    <a:pt x="12431" y="7335"/>
                  </a:lnTo>
                  <a:lnTo>
                    <a:pt x="12686"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4"/>
            <p:cNvSpPr/>
            <p:nvPr/>
          </p:nvSpPr>
          <p:spPr>
            <a:xfrm>
              <a:off x="4669709" y="3495320"/>
              <a:ext cx="80404" cy="46444"/>
            </a:xfrm>
            <a:custGeom>
              <a:avLst/>
              <a:gdLst/>
              <a:ahLst/>
              <a:cxnLst/>
              <a:rect l="l" t="t" r="r" b="b"/>
              <a:pathLst>
                <a:path w="4560" h="2634" extrusionOk="0">
                  <a:moveTo>
                    <a:pt x="284" y="0"/>
                  </a:moveTo>
                  <a:lnTo>
                    <a:pt x="1" y="142"/>
                  </a:lnTo>
                  <a:lnTo>
                    <a:pt x="4305" y="2634"/>
                  </a:lnTo>
                  <a:lnTo>
                    <a:pt x="4560" y="2464"/>
                  </a:lnTo>
                  <a:lnTo>
                    <a:pt x="284"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4"/>
            <p:cNvSpPr/>
            <p:nvPr/>
          </p:nvSpPr>
          <p:spPr>
            <a:xfrm>
              <a:off x="3351994" y="3934225"/>
              <a:ext cx="797412" cy="460878"/>
            </a:xfrm>
            <a:custGeom>
              <a:avLst/>
              <a:gdLst/>
              <a:ahLst/>
              <a:cxnLst/>
              <a:rect l="l" t="t" r="r" b="b"/>
              <a:pathLst>
                <a:path w="45224" h="26138" extrusionOk="0">
                  <a:moveTo>
                    <a:pt x="27384" y="0"/>
                  </a:moveTo>
                  <a:lnTo>
                    <a:pt x="1" y="15660"/>
                  </a:lnTo>
                  <a:lnTo>
                    <a:pt x="17529" y="26138"/>
                  </a:lnTo>
                  <a:lnTo>
                    <a:pt x="45224" y="10251"/>
                  </a:lnTo>
                  <a:lnTo>
                    <a:pt x="27384" y="0"/>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4"/>
            <p:cNvSpPr/>
            <p:nvPr/>
          </p:nvSpPr>
          <p:spPr>
            <a:xfrm>
              <a:off x="3762949" y="4016113"/>
              <a:ext cx="223210" cy="128841"/>
            </a:xfrm>
            <a:custGeom>
              <a:avLst/>
              <a:gdLst/>
              <a:ahLst/>
              <a:cxnLst/>
              <a:rect l="l" t="t" r="r" b="b"/>
              <a:pathLst>
                <a:path w="12659" h="7307" extrusionOk="0">
                  <a:moveTo>
                    <a:pt x="312" y="0"/>
                  </a:moveTo>
                  <a:lnTo>
                    <a:pt x="0" y="142"/>
                  </a:lnTo>
                  <a:lnTo>
                    <a:pt x="12403" y="7306"/>
                  </a:lnTo>
                  <a:lnTo>
                    <a:pt x="12658" y="7165"/>
                  </a:lnTo>
                  <a:lnTo>
                    <a:pt x="312"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4"/>
            <p:cNvSpPr/>
            <p:nvPr/>
          </p:nvSpPr>
          <p:spPr>
            <a:xfrm>
              <a:off x="3745968" y="4025600"/>
              <a:ext cx="223704" cy="129334"/>
            </a:xfrm>
            <a:custGeom>
              <a:avLst/>
              <a:gdLst/>
              <a:ahLst/>
              <a:cxnLst/>
              <a:rect l="l" t="t" r="r" b="b"/>
              <a:pathLst>
                <a:path w="12687" h="7335" extrusionOk="0">
                  <a:moveTo>
                    <a:pt x="312" y="1"/>
                  </a:moveTo>
                  <a:lnTo>
                    <a:pt x="0" y="170"/>
                  </a:lnTo>
                  <a:lnTo>
                    <a:pt x="12432" y="7335"/>
                  </a:lnTo>
                  <a:lnTo>
                    <a:pt x="12687"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4"/>
            <p:cNvSpPr/>
            <p:nvPr/>
          </p:nvSpPr>
          <p:spPr>
            <a:xfrm>
              <a:off x="3728988" y="4035580"/>
              <a:ext cx="223704" cy="128841"/>
            </a:xfrm>
            <a:custGeom>
              <a:avLst/>
              <a:gdLst/>
              <a:ahLst/>
              <a:cxnLst/>
              <a:rect l="l" t="t" r="r" b="b"/>
              <a:pathLst>
                <a:path w="12687" h="7307" extrusionOk="0">
                  <a:moveTo>
                    <a:pt x="312" y="1"/>
                  </a:moveTo>
                  <a:lnTo>
                    <a:pt x="1" y="142"/>
                  </a:lnTo>
                  <a:lnTo>
                    <a:pt x="12432" y="7307"/>
                  </a:lnTo>
                  <a:lnTo>
                    <a:pt x="12687"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4"/>
            <p:cNvSpPr/>
            <p:nvPr/>
          </p:nvSpPr>
          <p:spPr>
            <a:xfrm>
              <a:off x="3712007" y="4045067"/>
              <a:ext cx="223704" cy="129352"/>
            </a:xfrm>
            <a:custGeom>
              <a:avLst/>
              <a:gdLst/>
              <a:ahLst/>
              <a:cxnLst/>
              <a:rect l="l" t="t" r="r" b="b"/>
              <a:pathLst>
                <a:path w="12687" h="7336" extrusionOk="0">
                  <a:moveTo>
                    <a:pt x="312" y="1"/>
                  </a:moveTo>
                  <a:lnTo>
                    <a:pt x="1" y="171"/>
                  </a:lnTo>
                  <a:lnTo>
                    <a:pt x="12432" y="7335"/>
                  </a:lnTo>
                  <a:lnTo>
                    <a:pt x="12687"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4"/>
            <p:cNvSpPr/>
            <p:nvPr/>
          </p:nvSpPr>
          <p:spPr>
            <a:xfrm>
              <a:off x="3695538" y="4055065"/>
              <a:ext cx="223210" cy="128841"/>
            </a:xfrm>
            <a:custGeom>
              <a:avLst/>
              <a:gdLst/>
              <a:ahLst/>
              <a:cxnLst/>
              <a:rect l="l" t="t" r="r" b="b"/>
              <a:pathLst>
                <a:path w="12659" h="7307" extrusionOk="0">
                  <a:moveTo>
                    <a:pt x="283" y="0"/>
                  </a:moveTo>
                  <a:lnTo>
                    <a:pt x="0" y="142"/>
                  </a:lnTo>
                  <a:lnTo>
                    <a:pt x="12403" y="7306"/>
                  </a:lnTo>
                  <a:lnTo>
                    <a:pt x="12658" y="7165"/>
                  </a:lnTo>
                  <a:lnTo>
                    <a:pt x="283"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4"/>
            <p:cNvSpPr/>
            <p:nvPr/>
          </p:nvSpPr>
          <p:spPr>
            <a:xfrm>
              <a:off x="3678557" y="4065045"/>
              <a:ext cx="223210" cy="128841"/>
            </a:xfrm>
            <a:custGeom>
              <a:avLst/>
              <a:gdLst/>
              <a:ahLst/>
              <a:cxnLst/>
              <a:rect l="l" t="t" r="r" b="b"/>
              <a:pathLst>
                <a:path w="12659" h="7307" extrusionOk="0">
                  <a:moveTo>
                    <a:pt x="312" y="1"/>
                  </a:moveTo>
                  <a:lnTo>
                    <a:pt x="0" y="142"/>
                  </a:lnTo>
                  <a:lnTo>
                    <a:pt x="12404" y="7307"/>
                  </a:lnTo>
                  <a:lnTo>
                    <a:pt x="12658"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4"/>
            <p:cNvSpPr/>
            <p:nvPr/>
          </p:nvSpPr>
          <p:spPr>
            <a:xfrm>
              <a:off x="3661577" y="4074532"/>
              <a:ext cx="223210" cy="129334"/>
            </a:xfrm>
            <a:custGeom>
              <a:avLst/>
              <a:gdLst/>
              <a:ahLst/>
              <a:cxnLst/>
              <a:rect l="l" t="t" r="r" b="b"/>
              <a:pathLst>
                <a:path w="12659" h="7335" extrusionOk="0">
                  <a:moveTo>
                    <a:pt x="312" y="1"/>
                  </a:moveTo>
                  <a:lnTo>
                    <a:pt x="1" y="171"/>
                  </a:lnTo>
                  <a:lnTo>
                    <a:pt x="12404" y="7335"/>
                  </a:lnTo>
                  <a:lnTo>
                    <a:pt x="12659"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4"/>
            <p:cNvSpPr/>
            <p:nvPr/>
          </p:nvSpPr>
          <p:spPr>
            <a:xfrm>
              <a:off x="3644596" y="4084512"/>
              <a:ext cx="223210" cy="128841"/>
            </a:xfrm>
            <a:custGeom>
              <a:avLst/>
              <a:gdLst/>
              <a:ahLst/>
              <a:cxnLst/>
              <a:rect l="l" t="t" r="r" b="b"/>
              <a:pathLst>
                <a:path w="12659" h="7307" extrusionOk="0">
                  <a:moveTo>
                    <a:pt x="312" y="1"/>
                  </a:moveTo>
                  <a:lnTo>
                    <a:pt x="1" y="143"/>
                  </a:lnTo>
                  <a:lnTo>
                    <a:pt x="12432" y="7307"/>
                  </a:lnTo>
                  <a:lnTo>
                    <a:pt x="12659"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4"/>
            <p:cNvSpPr/>
            <p:nvPr/>
          </p:nvSpPr>
          <p:spPr>
            <a:xfrm>
              <a:off x="3627633" y="4094016"/>
              <a:ext cx="223704" cy="129334"/>
            </a:xfrm>
            <a:custGeom>
              <a:avLst/>
              <a:gdLst/>
              <a:ahLst/>
              <a:cxnLst/>
              <a:rect l="l" t="t" r="r" b="b"/>
              <a:pathLst>
                <a:path w="12687" h="7335" extrusionOk="0">
                  <a:moveTo>
                    <a:pt x="312" y="0"/>
                  </a:moveTo>
                  <a:lnTo>
                    <a:pt x="0" y="170"/>
                  </a:lnTo>
                  <a:lnTo>
                    <a:pt x="12431" y="7334"/>
                  </a:lnTo>
                  <a:lnTo>
                    <a:pt x="12686" y="7164"/>
                  </a:lnTo>
                  <a:lnTo>
                    <a:pt x="312"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4"/>
            <p:cNvSpPr/>
            <p:nvPr/>
          </p:nvSpPr>
          <p:spPr>
            <a:xfrm>
              <a:off x="3610653" y="4103997"/>
              <a:ext cx="223704" cy="128841"/>
            </a:xfrm>
            <a:custGeom>
              <a:avLst/>
              <a:gdLst/>
              <a:ahLst/>
              <a:cxnLst/>
              <a:rect l="l" t="t" r="r" b="b"/>
              <a:pathLst>
                <a:path w="12687" h="7307" extrusionOk="0">
                  <a:moveTo>
                    <a:pt x="312" y="0"/>
                  </a:moveTo>
                  <a:lnTo>
                    <a:pt x="0" y="142"/>
                  </a:lnTo>
                  <a:lnTo>
                    <a:pt x="12432" y="7306"/>
                  </a:lnTo>
                  <a:lnTo>
                    <a:pt x="12687" y="7165"/>
                  </a:lnTo>
                  <a:lnTo>
                    <a:pt x="312"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4"/>
            <p:cNvSpPr/>
            <p:nvPr/>
          </p:nvSpPr>
          <p:spPr>
            <a:xfrm>
              <a:off x="3594166" y="4113977"/>
              <a:ext cx="223210" cy="128841"/>
            </a:xfrm>
            <a:custGeom>
              <a:avLst/>
              <a:gdLst/>
              <a:ahLst/>
              <a:cxnLst/>
              <a:rect l="l" t="t" r="r" b="b"/>
              <a:pathLst>
                <a:path w="12659" h="7307" extrusionOk="0">
                  <a:moveTo>
                    <a:pt x="284" y="1"/>
                  </a:moveTo>
                  <a:lnTo>
                    <a:pt x="1" y="142"/>
                  </a:lnTo>
                  <a:lnTo>
                    <a:pt x="12404" y="7307"/>
                  </a:lnTo>
                  <a:lnTo>
                    <a:pt x="12659" y="7165"/>
                  </a:lnTo>
                  <a:lnTo>
                    <a:pt x="284"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4"/>
            <p:cNvSpPr/>
            <p:nvPr/>
          </p:nvSpPr>
          <p:spPr>
            <a:xfrm>
              <a:off x="3577203" y="4123464"/>
              <a:ext cx="223192" cy="129334"/>
            </a:xfrm>
            <a:custGeom>
              <a:avLst/>
              <a:gdLst/>
              <a:ahLst/>
              <a:cxnLst/>
              <a:rect l="l" t="t" r="r" b="b"/>
              <a:pathLst>
                <a:path w="12658" h="7335" extrusionOk="0">
                  <a:moveTo>
                    <a:pt x="312" y="1"/>
                  </a:moveTo>
                  <a:lnTo>
                    <a:pt x="0" y="171"/>
                  </a:lnTo>
                  <a:lnTo>
                    <a:pt x="12403" y="7335"/>
                  </a:lnTo>
                  <a:lnTo>
                    <a:pt x="12658"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4"/>
            <p:cNvSpPr/>
            <p:nvPr/>
          </p:nvSpPr>
          <p:spPr>
            <a:xfrm>
              <a:off x="3560222" y="4133462"/>
              <a:ext cx="223210" cy="128841"/>
            </a:xfrm>
            <a:custGeom>
              <a:avLst/>
              <a:gdLst/>
              <a:ahLst/>
              <a:cxnLst/>
              <a:rect l="l" t="t" r="r" b="b"/>
              <a:pathLst>
                <a:path w="12659" h="7307" extrusionOk="0">
                  <a:moveTo>
                    <a:pt x="312" y="0"/>
                  </a:moveTo>
                  <a:lnTo>
                    <a:pt x="0" y="142"/>
                  </a:lnTo>
                  <a:lnTo>
                    <a:pt x="12403" y="7306"/>
                  </a:lnTo>
                  <a:lnTo>
                    <a:pt x="12658" y="7164"/>
                  </a:lnTo>
                  <a:lnTo>
                    <a:pt x="312"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4"/>
            <p:cNvSpPr/>
            <p:nvPr/>
          </p:nvSpPr>
          <p:spPr>
            <a:xfrm>
              <a:off x="3543242" y="4142948"/>
              <a:ext cx="223210" cy="129334"/>
            </a:xfrm>
            <a:custGeom>
              <a:avLst/>
              <a:gdLst/>
              <a:ahLst/>
              <a:cxnLst/>
              <a:rect l="l" t="t" r="r" b="b"/>
              <a:pathLst>
                <a:path w="12659" h="7335" extrusionOk="0">
                  <a:moveTo>
                    <a:pt x="312" y="0"/>
                  </a:moveTo>
                  <a:lnTo>
                    <a:pt x="0" y="170"/>
                  </a:lnTo>
                  <a:lnTo>
                    <a:pt x="12404" y="7334"/>
                  </a:lnTo>
                  <a:lnTo>
                    <a:pt x="12658" y="7164"/>
                  </a:lnTo>
                  <a:lnTo>
                    <a:pt x="312"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4"/>
            <p:cNvSpPr/>
            <p:nvPr/>
          </p:nvSpPr>
          <p:spPr>
            <a:xfrm>
              <a:off x="3526261" y="4152928"/>
              <a:ext cx="223210" cy="128841"/>
            </a:xfrm>
            <a:custGeom>
              <a:avLst/>
              <a:gdLst/>
              <a:ahLst/>
              <a:cxnLst/>
              <a:rect l="l" t="t" r="r" b="b"/>
              <a:pathLst>
                <a:path w="12659" h="7307" extrusionOk="0">
                  <a:moveTo>
                    <a:pt x="312" y="1"/>
                  </a:moveTo>
                  <a:lnTo>
                    <a:pt x="1" y="142"/>
                  </a:lnTo>
                  <a:lnTo>
                    <a:pt x="12432" y="7306"/>
                  </a:lnTo>
                  <a:lnTo>
                    <a:pt x="12659"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4"/>
            <p:cNvSpPr/>
            <p:nvPr/>
          </p:nvSpPr>
          <p:spPr>
            <a:xfrm>
              <a:off x="3509280" y="4162909"/>
              <a:ext cx="223721" cy="128841"/>
            </a:xfrm>
            <a:custGeom>
              <a:avLst/>
              <a:gdLst/>
              <a:ahLst/>
              <a:cxnLst/>
              <a:rect l="l" t="t" r="r" b="b"/>
              <a:pathLst>
                <a:path w="12688" h="7307" extrusionOk="0">
                  <a:moveTo>
                    <a:pt x="312" y="1"/>
                  </a:moveTo>
                  <a:lnTo>
                    <a:pt x="1" y="142"/>
                  </a:lnTo>
                  <a:lnTo>
                    <a:pt x="12432" y="7307"/>
                  </a:lnTo>
                  <a:lnTo>
                    <a:pt x="12687"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4"/>
            <p:cNvSpPr/>
            <p:nvPr/>
          </p:nvSpPr>
          <p:spPr>
            <a:xfrm>
              <a:off x="3492317" y="4172395"/>
              <a:ext cx="223704" cy="129352"/>
            </a:xfrm>
            <a:custGeom>
              <a:avLst/>
              <a:gdLst/>
              <a:ahLst/>
              <a:cxnLst/>
              <a:rect l="l" t="t" r="r" b="b"/>
              <a:pathLst>
                <a:path w="12687" h="7336" extrusionOk="0">
                  <a:moveTo>
                    <a:pt x="312" y="1"/>
                  </a:moveTo>
                  <a:lnTo>
                    <a:pt x="0" y="171"/>
                  </a:lnTo>
                  <a:lnTo>
                    <a:pt x="12431" y="7335"/>
                  </a:lnTo>
                  <a:lnTo>
                    <a:pt x="12686" y="7165"/>
                  </a:lnTo>
                  <a:lnTo>
                    <a:pt x="312" y="1"/>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4"/>
            <p:cNvSpPr/>
            <p:nvPr/>
          </p:nvSpPr>
          <p:spPr>
            <a:xfrm>
              <a:off x="3475831" y="4182393"/>
              <a:ext cx="80404" cy="46444"/>
            </a:xfrm>
            <a:custGeom>
              <a:avLst/>
              <a:gdLst/>
              <a:ahLst/>
              <a:cxnLst/>
              <a:rect l="l" t="t" r="r" b="b"/>
              <a:pathLst>
                <a:path w="4560" h="2634" extrusionOk="0">
                  <a:moveTo>
                    <a:pt x="284" y="0"/>
                  </a:moveTo>
                  <a:lnTo>
                    <a:pt x="1" y="142"/>
                  </a:lnTo>
                  <a:lnTo>
                    <a:pt x="4305" y="2634"/>
                  </a:lnTo>
                  <a:lnTo>
                    <a:pt x="4560" y="2464"/>
                  </a:lnTo>
                  <a:lnTo>
                    <a:pt x="284" y="0"/>
                  </a:lnTo>
                  <a:close/>
                </a:path>
              </a:pathLst>
            </a:custGeom>
            <a:solidFill>
              <a:srgbClr val="D9D9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4"/>
            <p:cNvSpPr/>
            <p:nvPr/>
          </p:nvSpPr>
          <p:spPr>
            <a:xfrm>
              <a:off x="4041568" y="3190726"/>
              <a:ext cx="865809" cy="512312"/>
            </a:xfrm>
            <a:custGeom>
              <a:avLst/>
              <a:gdLst/>
              <a:ahLst/>
              <a:cxnLst/>
              <a:rect l="l" t="t" r="r" b="b"/>
              <a:pathLst>
                <a:path w="49103" h="29055" extrusionOk="0">
                  <a:moveTo>
                    <a:pt x="19568" y="1"/>
                  </a:moveTo>
                  <a:lnTo>
                    <a:pt x="19511" y="29"/>
                  </a:lnTo>
                  <a:lnTo>
                    <a:pt x="142" y="11299"/>
                  </a:lnTo>
                  <a:lnTo>
                    <a:pt x="85" y="11328"/>
                  </a:lnTo>
                  <a:lnTo>
                    <a:pt x="29" y="11384"/>
                  </a:lnTo>
                  <a:lnTo>
                    <a:pt x="0" y="11441"/>
                  </a:lnTo>
                  <a:lnTo>
                    <a:pt x="0" y="11526"/>
                  </a:lnTo>
                  <a:lnTo>
                    <a:pt x="0" y="11837"/>
                  </a:lnTo>
                  <a:lnTo>
                    <a:pt x="0" y="11894"/>
                  </a:lnTo>
                  <a:lnTo>
                    <a:pt x="29" y="11979"/>
                  </a:lnTo>
                  <a:lnTo>
                    <a:pt x="85" y="12036"/>
                  </a:lnTo>
                  <a:lnTo>
                    <a:pt x="142" y="12064"/>
                  </a:lnTo>
                  <a:lnTo>
                    <a:pt x="29309" y="29026"/>
                  </a:lnTo>
                  <a:lnTo>
                    <a:pt x="29394" y="29054"/>
                  </a:lnTo>
                  <a:lnTo>
                    <a:pt x="29535" y="29054"/>
                  </a:lnTo>
                  <a:lnTo>
                    <a:pt x="29592" y="29026"/>
                  </a:lnTo>
                  <a:lnTo>
                    <a:pt x="48961" y="17784"/>
                  </a:lnTo>
                  <a:lnTo>
                    <a:pt x="49018" y="17727"/>
                  </a:lnTo>
                  <a:lnTo>
                    <a:pt x="49074" y="17671"/>
                  </a:lnTo>
                  <a:lnTo>
                    <a:pt x="49103" y="17614"/>
                  </a:lnTo>
                  <a:lnTo>
                    <a:pt x="49103" y="17529"/>
                  </a:lnTo>
                  <a:lnTo>
                    <a:pt x="49103" y="17218"/>
                  </a:lnTo>
                  <a:lnTo>
                    <a:pt x="49103" y="17161"/>
                  </a:lnTo>
                  <a:lnTo>
                    <a:pt x="49074" y="17076"/>
                  </a:lnTo>
                  <a:lnTo>
                    <a:pt x="49018" y="17019"/>
                  </a:lnTo>
                  <a:lnTo>
                    <a:pt x="48961" y="16991"/>
                  </a:lnTo>
                  <a:lnTo>
                    <a:pt x="19766" y="29"/>
                  </a:lnTo>
                  <a:lnTo>
                    <a:pt x="19709" y="1"/>
                  </a:lnTo>
                  <a:close/>
                </a:path>
              </a:pathLst>
            </a:custGeom>
            <a:solidFill>
              <a:srgbClr val="2333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4"/>
            <p:cNvSpPr/>
            <p:nvPr/>
          </p:nvSpPr>
          <p:spPr>
            <a:xfrm>
              <a:off x="4046064" y="3190726"/>
              <a:ext cx="856322" cy="501327"/>
            </a:xfrm>
            <a:custGeom>
              <a:avLst/>
              <a:gdLst/>
              <a:ahLst/>
              <a:cxnLst/>
              <a:rect l="l" t="t" r="r" b="b"/>
              <a:pathLst>
                <a:path w="48565" h="28432" extrusionOk="0">
                  <a:moveTo>
                    <a:pt x="19313" y="1"/>
                  </a:moveTo>
                  <a:lnTo>
                    <a:pt x="19256" y="29"/>
                  </a:lnTo>
                  <a:lnTo>
                    <a:pt x="142" y="11129"/>
                  </a:lnTo>
                  <a:lnTo>
                    <a:pt x="85" y="11186"/>
                  </a:lnTo>
                  <a:lnTo>
                    <a:pt x="28" y="11243"/>
                  </a:lnTo>
                  <a:lnTo>
                    <a:pt x="28" y="11299"/>
                  </a:lnTo>
                  <a:lnTo>
                    <a:pt x="0" y="11356"/>
                  </a:lnTo>
                  <a:lnTo>
                    <a:pt x="28" y="11441"/>
                  </a:lnTo>
                  <a:lnTo>
                    <a:pt x="28" y="11497"/>
                  </a:lnTo>
                  <a:lnTo>
                    <a:pt x="85" y="11554"/>
                  </a:lnTo>
                  <a:lnTo>
                    <a:pt x="142" y="11611"/>
                  </a:lnTo>
                  <a:lnTo>
                    <a:pt x="29054" y="28403"/>
                  </a:lnTo>
                  <a:lnTo>
                    <a:pt x="29139" y="28431"/>
                  </a:lnTo>
                  <a:lnTo>
                    <a:pt x="29280" y="28431"/>
                  </a:lnTo>
                  <a:lnTo>
                    <a:pt x="29337" y="28403"/>
                  </a:lnTo>
                  <a:lnTo>
                    <a:pt x="48451" y="17303"/>
                  </a:lnTo>
                  <a:lnTo>
                    <a:pt x="48508" y="17246"/>
                  </a:lnTo>
                  <a:lnTo>
                    <a:pt x="48536" y="17189"/>
                  </a:lnTo>
                  <a:lnTo>
                    <a:pt x="48564" y="17133"/>
                  </a:lnTo>
                  <a:lnTo>
                    <a:pt x="48564" y="17076"/>
                  </a:lnTo>
                  <a:lnTo>
                    <a:pt x="48564" y="16991"/>
                  </a:lnTo>
                  <a:lnTo>
                    <a:pt x="48536" y="16934"/>
                  </a:lnTo>
                  <a:lnTo>
                    <a:pt x="48508" y="16878"/>
                  </a:lnTo>
                  <a:lnTo>
                    <a:pt x="48451" y="16821"/>
                  </a:lnTo>
                  <a:lnTo>
                    <a:pt x="19511" y="29"/>
                  </a:lnTo>
                  <a:lnTo>
                    <a:pt x="19454" y="1"/>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4"/>
            <p:cNvSpPr/>
            <p:nvPr/>
          </p:nvSpPr>
          <p:spPr>
            <a:xfrm>
              <a:off x="4560860" y="3400948"/>
              <a:ext cx="318073" cy="279122"/>
            </a:xfrm>
            <a:custGeom>
              <a:avLst/>
              <a:gdLst/>
              <a:ahLst/>
              <a:cxnLst/>
              <a:rect l="l" t="t" r="r" b="b"/>
              <a:pathLst>
                <a:path w="18039" h="15830" extrusionOk="0">
                  <a:moveTo>
                    <a:pt x="18039" y="0"/>
                  </a:moveTo>
                  <a:lnTo>
                    <a:pt x="0" y="10506"/>
                  </a:lnTo>
                  <a:lnTo>
                    <a:pt x="0" y="15830"/>
                  </a:lnTo>
                  <a:lnTo>
                    <a:pt x="18039" y="5324"/>
                  </a:lnTo>
                  <a:lnTo>
                    <a:pt x="18039" y="0"/>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4"/>
            <p:cNvSpPr/>
            <p:nvPr/>
          </p:nvSpPr>
          <p:spPr>
            <a:xfrm>
              <a:off x="4041568" y="3073889"/>
              <a:ext cx="865809" cy="512806"/>
            </a:xfrm>
            <a:custGeom>
              <a:avLst/>
              <a:gdLst/>
              <a:ahLst/>
              <a:cxnLst/>
              <a:rect l="l" t="t" r="r" b="b"/>
              <a:pathLst>
                <a:path w="49103" h="29083" extrusionOk="0">
                  <a:moveTo>
                    <a:pt x="19624" y="0"/>
                  </a:moveTo>
                  <a:lnTo>
                    <a:pt x="19568" y="29"/>
                  </a:lnTo>
                  <a:lnTo>
                    <a:pt x="19511" y="57"/>
                  </a:lnTo>
                  <a:lnTo>
                    <a:pt x="142" y="11299"/>
                  </a:lnTo>
                  <a:lnTo>
                    <a:pt x="85" y="11356"/>
                  </a:lnTo>
                  <a:lnTo>
                    <a:pt x="29" y="11412"/>
                  </a:lnTo>
                  <a:lnTo>
                    <a:pt x="0" y="11469"/>
                  </a:lnTo>
                  <a:lnTo>
                    <a:pt x="0" y="11525"/>
                  </a:lnTo>
                  <a:lnTo>
                    <a:pt x="0" y="11837"/>
                  </a:lnTo>
                  <a:lnTo>
                    <a:pt x="0" y="11922"/>
                  </a:lnTo>
                  <a:lnTo>
                    <a:pt x="29" y="11979"/>
                  </a:lnTo>
                  <a:lnTo>
                    <a:pt x="85" y="12035"/>
                  </a:lnTo>
                  <a:lnTo>
                    <a:pt x="142" y="12092"/>
                  </a:lnTo>
                  <a:lnTo>
                    <a:pt x="29309" y="29026"/>
                  </a:lnTo>
                  <a:lnTo>
                    <a:pt x="29394" y="29054"/>
                  </a:lnTo>
                  <a:lnTo>
                    <a:pt x="29450" y="29082"/>
                  </a:lnTo>
                  <a:lnTo>
                    <a:pt x="29535" y="29054"/>
                  </a:lnTo>
                  <a:lnTo>
                    <a:pt x="29592" y="29026"/>
                  </a:lnTo>
                  <a:lnTo>
                    <a:pt x="48961" y="17784"/>
                  </a:lnTo>
                  <a:lnTo>
                    <a:pt x="49018" y="17755"/>
                  </a:lnTo>
                  <a:lnTo>
                    <a:pt x="49074" y="17699"/>
                  </a:lnTo>
                  <a:lnTo>
                    <a:pt x="49103" y="17614"/>
                  </a:lnTo>
                  <a:lnTo>
                    <a:pt x="49103" y="17557"/>
                  </a:lnTo>
                  <a:lnTo>
                    <a:pt x="49103" y="17246"/>
                  </a:lnTo>
                  <a:lnTo>
                    <a:pt x="49103" y="17161"/>
                  </a:lnTo>
                  <a:lnTo>
                    <a:pt x="49074" y="17104"/>
                  </a:lnTo>
                  <a:lnTo>
                    <a:pt x="49018" y="17047"/>
                  </a:lnTo>
                  <a:lnTo>
                    <a:pt x="48961" y="16991"/>
                  </a:lnTo>
                  <a:lnTo>
                    <a:pt x="19766" y="57"/>
                  </a:lnTo>
                  <a:lnTo>
                    <a:pt x="19709" y="29"/>
                  </a:lnTo>
                  <a:lnTo>
                    <a:pt x="19624" y="0"/>
                  </a:lnTo>
                  <a:close/>
                </a:path>
              </a:pathLst>
            </a:custGeom>
            <a:solidFill>
              <a:srgbClr val="3E54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4"/>
            <p:cNvSpPr/>
            <p:nvPr/>
          </p:nvSpPr>
          <p:spPr>
            <a:xfrm>
              <a:off x="4046064" y="3073889"/>
              <a:ext cx="856322" cy="501821"/>
            </a:xfrm>
            <a:custGeom>
              <a:avLst/>
              <a:gdLst/>
              <a:ahLst/>
              <a:cxnLst/>
              <a:rect l="l" t="t" r="r" b="b"/>
              <a:pathLst>
                <a:path w="48565" h="28460" extrusionOk="0">
                  <a:moveTo>
                    <a:pt x="19369" y="0"/>
                  </a:moveTo>
                  <a:lnTo>
                    <a:pt x="19313" y="29"/>
                  </a:lnTo>
                  <a:lnTo>
                    <a:pt x="19256" y="57"/>
                  </a:lnTo>
                  <a:lnTo>
                    <a:pt x="142" y="11157"/>
                  </a:lnTo>
                  <a:lnTo>
                    <a:pt x="85" y="11186"/>
                  </a:lnTo>
                  <a:lnTo>
                    <a:pt x="28" y="11242"/>
                  </a:lnTo>
                  <a:lnTo>
                    <a:pt x="28" y="11299"/>
                  </a:lnTo>
                  <a:lnTo>
                    <a:pt x="0" y="11384"/>
                  </a:lnTo>
                  <a:lnTo>
                    <a:pt x="28" y="11441"/>
                  </a:lnTo>
                  <a:lnTo>
                    <a:pt x="28" y="11497"/>
                  </a:lnTo>
                  <a:lnTo>
                    <a:pt x="85" y="11554"/>
                  </a:lnTo>
                  <a:lnTo>
                    <a:pt x="142" y="11610"/>
                  </a:lnTo>
                  <a:lnTo>
                    <a:pt x="29054" y="28403"/>
                  </a:lnTo>
                  <a:lnTo>
                    <a:pt x="29139" y="28431"/>
                  </a:lnTo>
                  <a:lnTo>
                    <a:pt x="29195" y="28459"/>
                  </a:lnTo>
                  <a:lnTo>
                    <a:pt x="29280" y="28431"/>
                  </a:lnTo>
                  <a:lnTo>
                    <a:pt x="29337" y="28403"/>
                  </a:lnTo>
                  <a:lnTo>
                    <a:pt x="48451" y="17302"/>
                  </a:lnTo>
                  <a:lnTo>
                    <a:pt x="48508" y="17274"/>
                  </a:lnTo>
                  <a:lnTo>
                    <a:pt x="48536" y="17217"/>
                  </a:lnTo>
                  <a:lnTo>
                    <a:pt x="48564" y="17161"/>
                  </a:lnTo>
                  <a:lnTo>
                    <a:pt x="48564" y="17076"/>
                  </a:lnTo>
                  <a:lnTo>
                    <a:pt x="48564" y="17019"/>
                  </a:lnTo>
                  <a:lnTo>
                    <a:pt x="48536" y="16962"/>
                  </a:lnTo>
                  <a:lnTo>
                    <a:pt x="48508" y="16906"/>
                  </a:lnTo>
                  <a:lnTo>
                    <a:pt x="48451" y="16849"/>
                  </a:lnTo>
                  <a:lnTo>
                    <a:pt x="19511" y="57"/>
                  </a:lnTo>
                  <a:lnTo>
                    <a:pt x="19454" y="29"/>
                  </a:lnTo>
                  <a:lnTo>
                    <a:pt x="193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4"/>
            <p:cNvSpPr/>
            <p:nvPr/>
          </p:nvSpPr>
          <p:spPr>
            <a:xfrm>
              <a:off x="4041568" y="3282594"/>
              <a:ext cx="518801" cy="414946"/>
            </a:xfrm>
            <a:custGeom>
              <a:avLst/>
              <a:gdLst/>
              <a:ahLst/>
              <a:cxnLst/>
              <a:rect l="l" t="t" r="r" b="b"/>
              <a:pathLst>
                <a:path w="29423" h="23533" extrusionOk="0">
                  <a:moveTo>
                    <a:pt x="0" y="1"/>
                  </a:moveTo>
                  <a:lnTo>
                    <a:pt x="0" y="6316"/>
                  </a:lnTo>
                  <a:lnTo>
                    <a:pt x="29422" y="23533"/>
                  </a:lnTo>
                  <a:lnTo>
                    <a:pt x="29394" y="17020"/>
                  </a:lnTo>
                  <a:lnTo>
                    <a:pt x="0" y="1"/>
                  </a:lnTo>
                  <a:close/>
                </a:path>
              </a:pathLst>
            </a:custGeom>
            <a:solidFill>
              <a:srgbClr val="2334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4"/>
            <p:cNvSpPr/>
            <p:nvPr/>
          </p:nvSpPr>
          <p:spPr>
            <a:xfrm>
              <a:off x="4056538" y="3021448"/>
              <a:ext cx="865826" cy="512312"/>
            </a:xfrm>
            <a:custGeom>
              <a:avLst/>
              <a:gdLst/>
              <a:ahLst/>
              <a:cxnLst/>
              <a:rect l="l" t="t" r="r" b="b"/>
              <a:pathLst>
                <a:path w="49104" h="29055" extrusionOk="0">
                  <a:moveTo>
                    <a:pt x="19568" y="1"/>
                  </a:moveTo>
                  <a:lnTo>
                    <a:pt x="19511" y="29"/>
                  </a:lnTo>
                  <a:lnTo>
                    <a:pt x="142" y="11300"/>
                  </a:lnTo>
                  <a:lnTo>
                    <a:pt x="86" y="11328"/>
                  </a:lnTo>
                  <a:lnTo>
                    <a:pt x="29" y="11385"/>
                  </a:lnTo>
                  <a:lnTo>
                    <a:pt x="1" y="11470"/>
                  </a:lnTo>
                  <a:lnTo>
                    <a:pt x="1" y="11526"/>
                  </a:lnTo>
                  <a:lnTo>
                    <a:pt x="1" y="11838"/>
                  </a:lnTo>
                  <a:lnTo>
                    <a:pt x="1" y="11923"/>
                  </a:lnTo>
                  <a:lnTo>
                    <a:pt x="29" y="11979"/>
                  </a:lnTo>
                  <a:lnTo>
                    <a:pt x="86" y="12036"/>
                  </a:lnTo>
                  <a:lnTo>
                    <a:pt x="142" y="12064"/>
                  </a:lnTo>
                  <a:lnTo>
                    <a:pt x="29309" y="29026"/>
                  </a:lnTo>
                  <a:lnTo>
                    <a:pt x="29394" y="29055"/>
                  </a:lnTo>
                  <a:lnTo>
                    <a:pt x="29536" y="29055"/>
                  </a:lnTo>
                  <a:lnTo>
                    <a:pt x="29592" y="29026"/>
                  </a:lnTo>
                  <a:lnTo>
                    <a:pt x="48962" y="17784"/>
                  </a:lnTo>
                  <a:lnTo>
                    <a:pt x="49018" y="17728"/>
                  </a:lnTo>
                  <a:lnTo>
                    <a:pt x="49075" y="17671"/>
                  </a:lnTo>
                  <a:lnTo>
                    <a:pt x="49103" y="17614"/>
                  </a:lnTo>
                  <a:lnTo>
                    <a:pt x="49103" y="17558"/>
                  </a:lnTo>
                  <a:lnTo>
                    <a:pt x="49103" y="17218"/>
                  </a:lnTo>
                  <a:lnTo>
                    <a:pt x="49103" y="17161"/>
                  </a:lnTo>
                  <a:lnTo>
                    <a:pt x="49075" y="17105"/>
                  </a:lnTo>
                  <a:lnTo>
                    <a:pt x="49018" y="17048"/>
                  </a:lnTo>
                  <a:lnTo>
                    <a:pt x="48962" y="16991"/>
                  </a:lnTo>
                  <a:lnTo>
                    <a:pt x="19766" y="29"/>
                  </a:lnTo>
                  <a:lnTo>
                    <a:pt x="19710" y="1"/>
                  </a:lnTo>
                  <a:close/>
                </a:path>
              </a:pathLst>
            </a:custGeom>
            <a:solidFill>
              <a:srgbClr val="2333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4"/>
            <p:cNvSpPr/>
            <p:nvPr/>
          </p:nvSpPr>
          <p:spPr>
            <a:xfrm>
              <a:off x="4061035" y="3021448"/>
              <a:ext cx="856322" cy="501327"/>
            </a:xfrm>
            <a:custGeom>
              <a:avLst/>
              <a:gdLst/>
              <a:ahLst/>
              <a:cxnLst/>
              <a:rect l="l" t="t" r="r" b="b"/>
              <a:pathLst>
                <a:path w="48565" h="28432" extrusionOk="0">
                  <a:moveTo>
                    <a:pt x="19313" y="1"/>
                  </a:moveTo>
                  <a:lnTo>
                    <a:pt x="19256" y="29"/>
                  </a:lnTo>
                  <a:lnTo>
                    <a:pt x="142" y="11130"/>
                  </a:lnTo>
                  <a:lnTo>
                    <a:pt x="86" y="11186"/>
                  </a:lnTo>
                  <a:lnTo>
                    <a:pt x="29" y="11243"/>
                  </a:lnTo>
                  <a:lnTo>
                    <a:pt x="29" y="11300"/>
                  </a:lnTo>
                  <a:lnTo>
                    <a:pt x="1" y="11385"/>
                  </a:lnTo>
                  <a:lnTo>
                    <a:pt x="29" y="11441"/>
                  </a:lnTo>
                  <a:lnTo>
                    <a:pt x="29" y="11498"/>
                  </a:lnTo>
                  <a:lnTo>
                    <a:pt x="86" y="11554"/>
                  </a:lnTo>
                  <a:lnTo>
                    <a:pt x="142" y="11611"/>
                  </a:lnTo>
                  <a:lnTo>
                    <a:pt x="29054" y="28403"/>
                  </a:lnTo>
                  <a:lnTo>
                    <a:pt x="29139" y="28432"/>
                  </a:lnTo>
                  <a:lnTo>
                    <a:pt x="29281" y="28432"/>
                  </a:lnTo>
                  <a:lnTo>
                    <a:pt x="29337" y="28403"/>
                  </a:lnTo>
                  <a:lnTo>
                    <a:pt x="48452" y="17303"/>
                  </a:lnTo>
                  <a:lnTo>
                    <a:pt x="48508" y="17275"/>
                  </a:lnTo>
                  <a:lnTo>
                    <a:pt x="48537" y="17218"/>
                  </a:lnTo>
                  <a:lnTo>
                    <a:pt x="48565" y="17133"/>
                  </a:lnTo>
                  <a:lnTo>
                    <a:pt x="48565" y="17076"/>
                  </a:lnTo>
                  <a:lnTo>
                    <a:pt x="48565" y="17020"/>
                  </a:lnTo>
                  <a:lnTo>
                    <a:pt x="48537" y="16935"/>
                  </a:lnTo>
                  <a:lnTo>
                    <a:pt x="48508" y="16878"/>
                  </a:lnTo>
                  <a:lnTo>
                    <a:pt x="48452" y="16850"/>
                  </a:lnTo>
                  <a:lnTo>
                    <a:pt x="19511" y="29"/>
                  </a:lnTo>
                  <a:lnTo>
                    <a:pt x="19455" y="1"/>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4"/>
            <p:cNvSpPr/>
            <p:nvPr/>
          </p:nvSpPr>
          <p:spPr>
            <a:xfrm>
              <a:off x="4575830" y="3231670"/>
              <a:ext cx="318090" cy="279140"/>
            </a:xfrm>
            <a:custGeom>
              <a:avLst/>
              <a:gdLst/>
              <a:ahLst/>
              <a:cxnLst/>
              <a:rect l="l" t="t" r="r" b="b"/>
              <a:pathLst>
                <a:path w="18040" h="15831" extrusionOk="0">
                  <a:moveTo>
                    <a:pt x="18039" y="1"/>
                  </a:moveTo>
                  <a:lnTo>
                    <a:pt x="1" y="10506"/>
                  </a:lnTo>
                  <a:lnTo>
                    <a:pt x="1" y="15830"/>
                  </a:lnTo>
                  <a:lnTo>
                    <a:pt x="18039" y="5324"/>
                  </a:lnTo>
                  <a:lnTo>
                    <a:pt x="18039" y="1"/>
                  </a:ln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4"/>
            <p:cNvSpPr/>
            <p:nvPr/>
          </p:nvSpPr>
          <p:spPr>
            <a:xfrm>
              <a:off x="4056538" y="2905105"/>
              <a:ext cx="865826" cy="512312"/>
            </a:xfrm>
            <a:custGeom>
              <a:avLst/>
              <a:gdLst/>
              <a:ahLst/>
              <a:cxnLst/>
              <a:rect l="l" t="t" r="r" b="b"/>
              <a:pathLst>
                <a:path w="49104" h="29055" extrusionOk="0">
                  <a:moveTo>
                    <a:pt x="19568" y="1"/>
                  </a:moveTo>
                  <a:lnTo>
                    <a:pt x="19511" y="29"/>
                  </a:lnTo>
                  <a:lnTo>
                    <a:pt x="142" y="11271"/>
                  </a:lnTo>
                  <a:lnTo>
                    <a:pt x="86" y="11328"/>
                  </a:lnTo>
                  <a:lnTo>
                    <a:pt x="29" y="11385"/>
                  </a:lnTo>
                  <a:lnTo>
                    <a:pt x="1" y="11441"/>
                  </a:lnTo>
                  <a:lnTo>
                    <a:pt x="1" y="11498"/>
                  </a:lnTo>
                  <a:lnTo>
                    <a:pt x="1" y="11838"/>
                  </a:lnTo>
                  <a:lnTo>
                    <a:pt x="1" y="11894"/>
                  </a:lnTo>
                  <a:lnTo>
                    <a:pt x="29" y="11951"/>
                  </a:lnTo>
                  <a:lnTo>
                    <a:pt x="86" y="12008"/>
                  </a:lnTo>
                  <a:lnTo>
                    <a:pt x="142" y="12064"/>
                  </a:lnTo>
                  <a:lnTo>
                    <a:pt x="29309" y="29026"/>
                  </a:lnTo>
                  <a:lnTo>
                    <a:pt x="29394" y="29055"/>
                  </a:lnTo>
                  <a:lnTo>
                    <a:pt x="29536" y="29055"/>
                  </a:lnTo>
                  <a:lnTo>
                    <a:pt x="29592" y="29026"/>
                  </a:lnTo>
                  <a:lnTo>
                    <a:pt x="48962" y="17756"/>
                  </a:lnTo>
                  <a:lnTo>
                    <a:pt x="49018" y="17728"/>
                  </a:lnTo>
                  <a:lnTo>
                    <a:pt x="49075" y="17671"/>
                  </a:lnTo>
                  <a:lnTo>
                    <a:pt x="49103" y="17614"/>
                  </a:lnTo>
                  <a:lnTo>
                    <a:pt x="49103" y="17529"/>
                  </a:lnTo>
                  <a:lnTo>
                    <a:pt x="49103" y="17218"/>
                  </a:lnTo>
                  <a:lnTo>
                    <a:pt x="49103" y="17133"/>
                  </a:lnTo>
                  <a:lnTo>
                    <a:pt x="49075" y="17076"/>
                  </a:lnTo>
                  <a:lnTo>
                    <a:pt x="49018" y="17020"/>
                  </a:lnTo>
                  <a:lnTo>
                    <a:pt x="48962" y="16991"/>
                  </a:lnTo>
                  <a:lnTo>
                    <a:pt x="19766" y="29"/>
                  </a:lnTo>
                  <a:lnTo>
                    <a:pt x="19710" y="1"/>
                  </a:lnTo>
                  <a:close/>
                </a:path>
              </a:pathLst>
            </a:custGeom>
            <a:solidFill>
              <a:srgbClr val="3E54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4"/>
            <p:cNvSpPr/>
            <p:nvPr/>
          </p:nvSpPr>
          <p:spPr>
            <a:xfrm>
              <a:off x="4061035" y="2905105"/>
              <a:ext cx="856322" cy="501327"/>
            </a:xfrm>
            <a:custGeom>
              <a:avLst/>
              <a:gdLst/>
              <a:ahLst/>
              <a:cxnLst/>
              <a:rect l="l" t="t" r="r" b="b"/>
              <a:pathLst>
                <a:path w="48565" h="28432" extrusionOk="0">
                  <a:moveTo>
                    <a:pt x="19313" y="1"/>
                  </a:moveTo>
                  <a:lnTo>
                    <a:pt x="19256" y="29"/>
                  </a:lnTo>
                  <a:lnTo>
                    <a:pt x="142" y="11130"/>
                  </a:lnTo>
                  <a:lnTo>
                    <a:pt x="86" y="11158"/>
                  </a:lnTo>
                  <a:lnTo>
                    <a:pt x="29" y="11215"/>
                  </a:lnTo>
                  <a:lnTo>
                    <a:pt x="29" y="11300"/>
                  </a:lnTo>
                  <a:lnTo>
                    <a:pt x="1" y="11356"/>
                  </a:lnTo>
                  <a:lnTo>
                    <a:pt x="29" y="11413"/>
                  </a:lnTo>
                  <a:lnTo>
                    <a:pt x="29" y="11498"/>
                  </a:lnTo>
                  <a:lnTo>
                    <a:pt x="86" y="11554"/>
                  </a:lnTo>
                  <a:lnTo>
                    <a:pt x="142" y="11583"/>
                  </a:lnTo>
                  <a:lnTo>
                    <a:pt x="29054" y="28375"/>
                  </a:lnTo>
                  <a:lnTo>
                    <a:pt x="29139" y="28403"/>
                  </a:lnTo>
                  <a:lnTo>
                    <a:pt x="29196" y="28432"/>
                  </a:lnTo>
                  <a:lnTo>
                    <a:pt x="29281" y="28403"/>
                  </a:lnTo>
                  <a:lnTo>
                    <a:pt x="29337" y="28375"/>
                  </a:lnTo>
                  <a:lnTo>
                    <a:pt x="48452" y="17303"/>
                  </a:lnTo>
                  <a:lnTo>
                    <a:pt x="48508" y="17246"/>
                  </a:lnTo>
                  <a:lnTo>
                    <a:pt x="48537" y="17190"/>
                  </a:lnTo>
                  <a:lnTo>
                    <a:pt x="48565" y="17133"/>
                  </a:lnTo>
                  <a:lnTo>
                    <a:pt x="48565" y="17048"/>
                  </a:lnTo>
                  <a:lnTo>
                    <a:pt x="48565" y="16991"/>
                  </a:lnTo>
                  <a:lnTo>
                    <a:pt x="48537" y="16935"/>
                  </a:lnTo>
                  <a:lnTo>
                    <a:pt x="48508" y="16878"/>
                  </a:lnTo>
                  <a:lnTo>
                    <a:pt x="48452" y="16822"/>
                  </a:lnTo>
                  <a:lnTo>
                    <a:pt x="19511" y="29"/>
                  </a:lnTo>
                  <a:lnTo>
                    <a:pt x="194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4"/>
            <p:cNvSpPr/>
            <p:nvPr/>
          </p:nvSpPr>
          <p:spPr>
            <a:xfrm>
              <a:off x="4056538" y="3113828"/>
              <a:ext cx="518801" cy="414452"/>
            </a:xfrm>
            <a:custGeom>
              <a:avLst/>
              <a:gdLst/>
              <a:ahLst/>
              <a:cxnLst/>
              <a:rect l="l" t="t" r="r" b="b"/>
              <a:pathLst>
                <a:path w="29423" h="23505" extrusionOk="0">
                  <a:moveTo>
                    <a:pt x="1" y="1"/>
                  </a:moveTo>
                  <a:lnTo>
                    <a:pt x="1" y="6287"/>
                  </a:lnTo>
                  <a:lnTo>
                    <a:pt x="29423" y="23504"/>
                  </a:lnTo>
                  <a:lnTo>
                    <a:pt x="29394" y="16991"/>
                  </a:lnTo>
                  <a:lnTo>
                    <a:pt x="1" y="1"/>
                  </a:lnTo>
                  <a:close/>
                </a:path>
              </a:pathLst>
            </a:custGeom>
            <a:solidFill>
              <a:srgbClr val="2334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4"/>
            <p:cNvSpPr/>
            <p:nvPr/>
          </p:nvSpPr>
          <p:spPr>
            <a:xfrm>
              <a:off x="4370124" y="3066889"/>
              <a:ext cx="199741" cy="115369"/>
            </a:xfrm>
            <a:custGeom>
              <a:avLst/>
              <a:gdLst/>
              <a:ahLst/>
              <a:cxnLst/>
              <a:rect l="l" t="t" r="r" b="b"/>
              <a:pathLst>
                <a:path w="11328" h="6543" extrusionOk="0">
                  <a:moveTo>
                    <a:pt x="5239" y="1"/>
                  </a:moveTo>
                  <a:lnTo>
                    <a:pt x="4701" y="29"/>
                  </a:lnTo>
                  <a:lnTo>
                    <a:pt x="4163" y="114"/>
                  </a:lnTo>
                  <a:lnTo>
                    <a:pt x="3653" y="199"/>
                  </a:lnTo>
                  <a:lnTo>
                    <a:pt x="3143" y="341"/>
                  </a:lnTo>
                  <a:lnTo>
                    <a:pt x="2662" y="511"/>
                  </a:lnTo>
                  <a:lnTo>
                    <a:pt x="2181" y="680"/>
                  </a:lnTo>
                  <a:lnTo>
                    <a:pt x="1756" y="907"/>
                  </a:lnTo>
                  <a:lnTo>
                    <a:pt x="1359" y="1162"/>
                  </a:lnTo>
                  <a:lnTo>
                    <a:pt x="991" y="1417"/>
                  </a:lnTo>
                  <a:lnTo>
                    <a:pt x="708" y="1700"/>
                  </a:lnTo>
                  <a:lnTo>
                    <a:pt x="453" y="1983"/>
                  </a:lnTo>
                  <a:lnTo>
                    <a:pt x="283" y="2266"/>
                  </a:lnTo>
                  <a:lnTo>
                    <a:pt x="142" y="2578"/>
                  </a:lnTo>
                  <a:lnTo>
                    <a:pt x="57" y="2889"/>
                  </a:lnTo>
                  <a:lnTo>
                    <a:pt x="0" y="3201"/>
                  </a:lnTo>
                  <a:lnTo>
                    <a:pt x="28" y="3540"/>
                  </a:lnTo>
                  <a:lnTo>
                    <a:pt x="85" y="3852"/>
                  </a:lnTo>
                  <a:lnTo>
                    <a:pt x="198" y="4135"/>
                  </a:lnTo>
                  <a:lnTo>
                    <a:pt x="368" y="4447"/>
                  </a:lnTo>
                  <a:lnTo>
                    <a:pt x="595" y="4758"/>
                  </a:lnTo>
                  <a:lnTo>
                    <a:pt x="878" y="5041"/>
                  </a:lnTo>
                  <a:lnTo>
                    <a:pt x="1189" y="5296"/>
                  </a:lnTo>
                  <a:lnTo>
                    <a:pt x="1586" y="5551"/>
                  </a:lnTo>
                  <a:lnTo>
                    <a:pt x="2011" y="5778"/>
                  </a:lnTo>
                  <a:lnTo>
                    <a:pt x="2464" y="5976"/>
                  </a:lnTo>
                  <a:lnTo>
                    <a:pt x="2945" y="6146"/>
                  </a:lnTo>
                  <a:lnTo>
                    <a:pt x="3427" y="6287"/>
                  </a:lnTo>
                  <a:lnTo>
                    <a:pt x="3936" y="6401"/>
                  </a:lnTo>
                  <a:lnTo>
                    <a:pt x="4474" y="6486"/>
                  </a:lnTo>
                  <a:lnTo>
                    <a:pt x="5012" y="6542"/>
                  </a:lnTo>
                  <a:lnTo>
                    <a:pt x="6088" y="6542"/>
                  </a:lnTo>
                  <a:lnTo>
                    <a:pt x="6626" y="6514"/>
                  </a:lnTo>
                  <a:lnTo>
                    <a:pt x="7164" y="6429"/>
                  </a:lnTo>
                  <a:lnTo>
                    <a:pt x="7702" y="6344"/>
                  </a:lnTo>
                  <a:lnTo>
                    <a:pt x="8212" y="6202"/>
                  </a:lnTo>
                  <a:lnTo>
                    <a:pt x="8694" y="6032"/>
                  </a:lnTo>
                  <a:lnTo>
                    <a:pt x="9147" y="5863"/>
                  </a:lnTo>
                  <a:lnTo>
                    <a:pt x="9600" y="5636"/>
                  </a:lnTo>
                  <a:lnTo>
                    <a:pt x="9996" y="5381"/>
                  </a:lnTo>
                  <a:lnTo>
                    <a:pt x="10336" y="5126"/>
                  </a:lnTo>
                  <a:lnTo>
                    <a:pt x="10619" y="4843"/>
                  </a:lnTo>
                  <a:lnTo>
                    <a:pt x="10874" y="4560"/>
                  </a:lnTo>
                  <a:lnTo>
                    <a:pt x="11072" y="4248"/>
                  </a:lnTo>
                  <a:lnTo>
                    <a:pt x="11214" y="3965"/>
                  </a:lnTo>
                  <a:lnTo>
                    <a:pt x="11299" y="3654"/>
                  </a:lnTo>
                  <a:lnTo>
                    <a:pt x="11327" y="3314"/>
                  </a:lnTo>
                  <a:lnTo>
                    <a:pt x="11327" y="3002"/>
                  </a:lnTo>
                  <a:lnTo>
                    <a:pt x="11242" y="2691"/>
                  </a:lnTo>
                  <a:lnTo>
                    <a:pt x="11129" y="2379"/>
                  </a:lnTo>
                  <a:lnTo>
                    <a:pt x="10959" y="2096"/>
                  </a:lnTo>
                  <a:lnTo>
                    <a:pt x="10732" y="1785"/>
                  </a:lnTo>
                  <a:lnTo>
                    <a:pt x="10478" y="1502"/>
                  </a:lnTo>
                  <a:lnTo>
                    <a:pt x="10138" y="1247"/>
                  </a:lnTo>
                  <a:lnTo>
                    <a:pt x="9770" y="992"/>
                  </a:lnTo>
                  <a:lnTo>
                    <a:pt x="9345" y="765"/>
                  </a:lnTo>
                  <a:lnTo>
                    <a:pt x="8892" y="567"/>
                  </a:lnTo>
                  <a:lnTo>
                    <a:pt x="8410" y="397"/>
                  </a:lnTo>
                  <a:lnTo>
                    <a:pt x="7901" y="256"/>
                  </a:lnTo>
                  <a:lnTo>
                    <a:pt x="7391" y="142"/>
                  </a:lnTo>
                  <a:lnTo>
                    <a:pt x="6853" y="57"/>
                  </a:lnTo>
                  <a:lnTo>
                    <a:pt x="63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4"/>
            <p:cNvSpPr/>
            <p:nvPr/>
          </p:nvSpPr>
          <p:spPr>
            <a:xfrm>
              <a:off x="4370124" y="3124320"/>
              <a:ext cx="200235" cy="75414"/>
            </a:xfrm>
            <a:custGeom>
              <a:avLst/>
              <a:gdLst/>
              <a:ahLst/>
              <a:cxnLst/>
              <a:rect l="l" t="t" r="r" b="b"/>
              <a:pathLst>
                <a:path w="11356" h="4277" extrusionOk="0">
                  <a:moveTo>
                    <a:pt x="11327" y="0"/>
                  </a:moveTo>
                  <a:lnTo>
                    <a:pt x="11299" y="312"/>
                  </a:lnTo>
                  <a:lnTo>
                    <a:pt x="11214" y="652"/>
                  </a:lnTo>
                  <a:lnTo>
                    <a:pt x="11101" y="963"/>
                  </a:lnTo>
                  <a:lnTo>
                    <a:pt x="10902" y="1275"/>
                  </a:lnTo>
                  <a:lnTo>
                    <a:pt x="10647" y="1558"/>
                  </a:lnTo>
                  <a:lnTo>
                    <a:pt x="10364" y="1841"/>
                  </a:lnTo>
                  <a:lnTo>
                    <a:pt x="9996" y="2124"/>
                  </a:lnTo>
                  <a:lnTo>
                    <a:pt x="9600" y="2379"/>
                  </a:lnTo>
                  <a:lnTo>
                    <a:pt x="9147" y="2606"/>
                  </a:lnTo>
                  <a:lnTo>
                    <a:pt x="8694" y="2775"/>
                  </a:lnTo>
                  <a:lnTo>
                    <a:pt x="8212" y="2945"/>
                  </a:lnTo>
                  <a:lnTo>
                    <a:pt x="7702" y="3087"/>
                  </a:lnTo>
                  <a:lnTo>
                    <a:pt x="7164" y="3172"/>
                  </a:lnTo>
                  <a:lnTo>
                    <a:pt x="6626" y="3257"/>
                  </a:lnTo>
                  <a:lnTo>
                    <a:pt x="6088" y="3285"/>
                  </a:lnTo>
                  <a:lnTo>
                    <a:pt x="5012" y="3285"/>
                  </a:lnTo>
                  <a:lnTo>
                    <a:pt x="4474" y="3229"/>
                  </a:lnTo>
                  <a:lnTo>
                    <a:pt x="3936" y="3144"/>
                  </a:lnTo>
                  <a:lnTo>
                    <a:pt x="3427" y="3030"/>
                  </a:lnTo>
                  <a:lnTo>
                    <a:pt x="2945" y="2889"/>
                  </a:lnTo>
                  <a:lnTo>
                    <a:pt x="2464" y="2719"/>
                  </a:lnTo>
                  <a:lnTo>
                    <a:pt x="2011" y="2521"/>
                  </a:lnTo>
                  <a:lnTo>
                    <a:pt x="1586" y="2294"/>
                  </a:lnTo>
                  <a:lnTo>
                    <a:pt x="1218" y="2039"/>
                  </a:lnTo>
                  <a:lnTo>
                    <a:pt x="906" y="1784"/>
                  </a:lnTo>
                  <a:lnTo>
                    <a:pt x="623" y="1501"/>
                  </a:lnTo>
                  <a:lnTo>
                    <a:pt x="397" y="1218"/>
                  </a:lnTo>
                  <a:lnTo>
                    <a:pt x="227" y="935"/>
                  </a:lnTo>
                  <a:lnTo>
                    <a:pt x="113" y="623"/>
                  </a:lnTo>
                  <a:lnTo>
                    <a:pt x="28" y="340"/>
                  </a:lnTo>
                  <a:lnTo>
                    <a:pt x="0" y="29"/>
                  </a:lnTo>
                  <a:lnTo>
                    <a:pt x="28" y="991"/>
                  </a:lnTo>
                  <a:lnTo>
                    <a:pt x="57" y="1303"/>
                  </a:lnTo>
                  <a:lnTo>
                    <a:pt x="113" y="1614"/>
                  </a:lnTo>
                  <a:lnTo>
                    <a:pt x="255" y="1926"/>
                  </a:lnTo>
                  <a:lnTo>
                    <a:pt x="425" y="2209"/>
                  </a:lnTo>
                  <a:lnTo>
                    <a:pt x="651" y="2492"/>
                  </a:lnTo>
                  <a:lnTo>
                    <a:pt x="906" y="2775"/>
                  </a:lnTo>
                  <a:lnTo>
                    <a:pt x="1218" y="3030"/>
                  </a:lnTo>
                  <a:lnTo>
                    <a:pt x="1586" y="3257"/>
                  </a:lnTo>
                  <a:lnTo>
                    <a:pt x="2011" y="3512"/>
                  </a:lnTo>
                  <a:lnTo>
                    <a:pt x="2464" y="3710"/>
                  </a:lnTo>
                  <a:lnTo>
                    <a:pt x="2945" y="3880"/>
                  </a:lnTo>
                  <a:lnTo>
                    <a:pt x="3455" y="4021"/>
                  </a:lnTo>
                  <a:lnTo>
                    <a:pt x="3965" y="4106"/>
                  </a:lnTo>
                  <a:lnTo>
                    <a:pt x="4503" y="4191"/>
                  </a:lnTo>
                  <a:lnTo>
                    <a:pt x="5041" y="4248"/>
                  </a:lnTo>
                  <a:lnTo>
                    <a:pt x="5579" y="4276"/>
                  </a:lnTo>
                  <a:lnTo>
                    <a:pt x="6117" y="4248"/>
                  </a:lnTo>
                  <a:lnTo>
                    <a:pt x="6655" y="4220"/>
                  </a:lnTo>
                  <a:lnTo>
                    <a:pt x="7193" y="4163"/>
                  </a:lnTo>
                  <a:lnTo>
                    <a:pt x="7702" y="4050"/>
                  </a:lnTo>
                  <a:lnTo>
                    <a:pt x="8212" y="3908"/>
                  </a:lnTo>
                  <a:lnTo>
                    <a:pt x="8694" y="3767"/>
                  </a:lnTo>
                  <a:lnTo>
                    <a:pt x="9175" y="3568"/>
                  </a:lnTo>
                  <a:lnTo>
                    <a:pt x="9600" y="3342"/>
                  </a:lnTo>
                  <a:lnTo>
                    <a:pt x="10024" y="3087"/>
                  </a:lnTo>
                  <a:lnTo>
                    <a:pt x="10364" y="2832"/>
                  </a:lnTo>
                  <a:lnTo>
                    <a:pt x="10676" y="2549"/>
                  </a:lnTo>
                  <a:lnTo>
                    <a:pt x="10931" y="2237"/>
                  </a:lnTo>
                  <a:lnTo>
                    <a:pt x="11101" y="1926"/>
                  </a:lnTo>
                  <a:lnTo>
                    <a:pt x="11242" y="1614"/>
                  </a:lnTo>
                  <a:lnTo>
                    <a:pt x="11327" y="1303"/>
                  </a:lnTo>
                  <a:lnTo>
                    <a:pt x="11355" y="963"/>
                  </a:lnTo>
                  <a:lnTo>
                    <a:pt x="113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4"/>
            <p:cNvSpPr/>
            <p:nvPr/>
          </p:nvSpPr>
          <p:spPr>
            <a:xfrm>
              <a:off x="4431540" y="3037935"/>
              <a:ext cx="77407" cy="98372"/>
            </a:xfrm>
            <a:custGeom>
              <a:avLst/>
              <a:gdLst/>
              <a:ahLst/>
              <a:cxnLst/>
              <a:rect l="l" t="t" r="r" b="b"/>
              <a:pathLst>
                <a:path w="4390" h="5579" extrusionOk="0">
                  <a:moveTo>
                    <a:pt x="793" y="0"/>
                  </a:moveTo>
                  <a:lnTo>
                    <a:pt x="0" y="4446"/>
                  </a:lnTo>
                  <a:lnTo>
                    <a:pt x="0" y="4559"/>
                  </a:lnTo>
                  <a:lnTo>
                    <a:pt x="28" y="4673"/>
                  </a:lnTo>
                  <a:lnTo>
                    <a:pt x="85" y="4758"/>
                  </a:lnTo>
                  <a:lnTo>
                    <a:pt x="142" y="4871"/>
                  </a:lnTo>
                  <a:lnTo>
                    <a:pt x="340" y="5069"/>
                  </a:lnTo>
                  <a:lnTo>
                    <a:pt x="623" y="5239"/>
                  </a:lnTo>
                  <a:lnTo>
                    <a:pt x="963" y="5409"/>
                  </a:lnTo>
                  <a:lnTo>
                    <a:pt x="1359" y="5494"/>
                  </a:lnTo>
                  <a:lnTo>
                    <a:pt x="1756" y="5579"/>
                  </a:lnTo>
                  <a:lnTo>
                    <a:pt x="2605" y="5579"/>
                  </a:lnTo>
                  <a:lnTo>
                    <a:pt x="3030" y="5494"/>
                  </a:lnTo>
                  <a:lnTo>
                    <a:pt x="3398" y="5409"/>
                  </a:lnTo>
                  <a:lnTo>
                    <a:pt x="3738" y="5239"/>
                  </a:lnTo>
                  <a:lnTo>
                    <a:pt x="4021" y="5069"/>
                  </a:lnTo>
                  <a:lnTo>
                    <a:pt x="4135" y="4984"/>
                  </a:lnTo>
                  <a:lnTo>
                    <a:pt x="4248" y="4871"/>
                  </a:lnTo>
                  <a:lnTo>
                    <a:pt x="4304" y="4758"/>
                  </a:lnTo>
                  <a:lnTo>
                    <a:pt x="4361" y="4644"/>
                  </a:lnTo>
                  <a:lnTo>
                    <a:pt x="4389" y="4559"/>
                  </a:lnTo>
                  <a:lnTo>
                    <a:pt x="4389" y="4446"/>
                  </a:lnTo>
                  <a:lnTo>
                    <a:pt x="3455" y="0"/>
                  </a:lnTo>
                  <a:lnTo>
                    <a:pt x="3427" y="142"/>
                  </a:lnTo>
                  <a:lnTo>
                    <a:pt x="3342" y="255"/>
                  </a:lnTo>
                  <a:lnTo>
                    <a:pt x="3228" y="368"/>
                  </a:lnTo>
                  <a:lnTo>
                    <a:pt x="3058" y="482"/>
                  </a:lnTo>
                  <a:lnTo>
                    <a:pt x="2860" y="567"/>
                  </a:lnTo>
                  <a:lnTo>
                    <a:pt x="2605" y="652"/>
                  </a:lnTo>
                  <a:lnTo>
                    <a:pt x="2379" y="680"/>
                  </a:lnTo>
                  <a:lnTo>
                    <a:pt x="1869" y="680"/>
                  </a:lnTo>
                  <a:lnTo>
                    <a:pt x="1614" y="652"/>
                  </a:lnTo>
                  <a:lnTo>
                    <a:pt x="1388" y="567"/>
                  </a:lnTo>
                  <a:lnTo>
                    <a:pt x="1189" y="482"/>
                  </a:lnTo>
                  <a:lnTo>
                    <a:pt x="1020" y="368"/>
                  </a:lnTo>
                  <a:lnTo>
                    <a:pt x="906" y="255"/>
                  </a:lnTo>
                  <a:lnTo>
                    <a:pt x="821" y="142"/>
                  </a:lnTo>
                  <a:lnTo>
                    <a:pt x="7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4"/>
            <p:cNvSpPr/>
            <p:nvPr/>
          </p:nvSpPr>
          <p:spPr>
            <a:xfrm>
              <a:off x="4445522" y="3025945"/>
              <a:ext cx="46938" cy="23980"/>
            </a:xfrm>
            <a:custGeom>
              <a:avLst/>
              <a:gdLst/>
              <a:ahLst/>
              <a:cxnLst/>
              <a:rect l="l" t="t" r="r" b="b"/>
              <a:pathLst>
                <a:path w="2662" h="1360" extrusionOk="0">
                  <a:moveTo>
                    <a:pt x="1076" y="1"/>
                  </a:moveTo>
                  <a:lnTo>
                    <a:pt x="850" y="29"/>
                  </a:lnTo>
                  <a:lnTo>
                    <a:pt x="623" y="114"/>
                  </a:lnTo>
                  <a:lnTo>
                    <a:pt x="396" y="199"/>
                  </a:lnTo>
                  <a:lnTo>
                    <a:pt x="227" y="312"/>
                  </a:lnTo>
                  <a:lnTo>
                    <a:pt x="113" y="426"/>
                  </a:lnTo>
                  <a:lnTo>
                    <a:pt x="28" y="539"/>
                  </a:lnTo>
                  <a:lnTo>
                    <a:pt x="0" y="680"/>
                  </a:lnTo>
                  <a:lnTo>
                    <a:pt x="28" y="822"/>
                  </a:lnTo>
                  <a:lnTo>
                    <a:pt x="113" y="935"/>
                  </a:lnTo>
                  <a:lnTo>
                    <a:pt x="227" y="1048"/>
                  </a:lnTo>
                  <a:lnTo>
                    <a:pt x="396" y="1162"/>
                  </a:lnTo>
                  <a:lnTo>
                    <a:pt x="595" y="1247"/>
                  </a:lnTo>
                  <a:lnTo>
                    <a:pt x="821" y="1332"/>
                  </a:lnTo>
                  <a:lnTo>
                    <a:pt x="1076" y="1360"/>
                  </a:lnTo>
                  <a:lnTo>
                    <a:pt x="1586" y="1360"/>
                  </a:lnTo>
                  <a:lnTo>
                    <a:pt x="1812" y="1332"/>
                  </a:lnTo>
                  <a:lnTo>
                    <a:pt x="2067" y="1247"/>
                  </a:lnTo>
                  <a:lnTo>
                    <a:pt x="2265" y="1162"/>
                  </a:lnTo>
                  <a:lnTo>
                    <a:pt x="2435" y="1048"/>
                  </a:lnTo>
                  <a:lnTo>
                    <a:pt x="2549" y="935"/>
                  </a:lnTo>
                  <a:lnTo>
                    <a:pt x="2634" y="822"/>
                  </a:lnTo>
                  <a:lnTo>
                    <a:pt x="2662" y="680"/>
                  </a:lnTo>
                  <a:lnTo>
                    <a:pt x="2634" y="539"/>
                  </a:lnTo>
                  <a:lnTo>
                    <a:pt x="2549" y="426"/>
                  </a:lnTo>
                  <a:lnTo>
                    <a:pt x="2435" y="312"/>
                  </a:lnTo>
                  <a:lnTo>
                    <a:pt x="2265" y="199"/>
                  </a:lnTo>
                  <a:lnTo>
                    <a:pt x="2067" y="114"/>
                  </a:lnTo>
                  <a:lnTo>
                    <a:pt x="1841" y="29"/>
                  </a:lnTo>
                  <a:lnTo>
                    <a:pt x="1586" y="1"/>
                  </a:lnTo>
                  <a:close/>
                </a:path>
              </a:pathLst>
            </a:custGeom>
            <a:solidFill>
              <a:srgbClr val="7675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4"/>
            <p:cNvSpPr/>
            <p:nvPr/>
          </p:nvSpPr>
          <p:spPr>
            <a:xfrm>
              <a:off x="4430041" y="3015964"/>
              <a:ext cx="82397" cy="66422"/>
            </a:xfrm>
            <a:custGeom>
              <a:avLst/>
              <a:gdLst/>
              <a:ahLst/>
              <a:cxnLst/>
              <a:rect l="l" t="t" r="r" b="b"/>
              <a:pathLst>
                <a:path w="4673" h="3767" extrusionOk="0">
                  <a:moveTo>
                    <a:pt x="4673" y="0"/>
                  </a:moveTo>
                  <a:lnTo>
                    <a:pt x="4050" y="340"/>
                  </a:lnTo>
                  <a:lnTo>
                    <a:pt x="3427" y="623"/>
                  </a:lnTo>
                  <a:lnTo>
                    <a:pt x="2832" y="878"/>
                  </a:lnTo>
                  <a:lnTo>
                    <a:pt x="2237" y="1105"/>
                  </a:lnTo>
                  <a:lnTo>
                    <a:pt x="1671" y="1275"/>
                  </a:lnTo>
                  <a:lnTo>
                    <a:pt x="1076" y="1388"/>
                  </a:lnTo>
                  <a:lnTo>
                    <a:pt x="538" y="1473"/>
                  </a:lnTo>
                  <a:lnTo>
                    <a:pt x="0" y="1530"/>
                  </a:lnTo>
                  <a:lnTo>
                    <a:pt x="0" y="3767"/>
                  </a:lnTo>
                  <a:lnTo>
                    <a:pt x="538" y="3682"/>
                  </a:lnTo>
                  <a:lnTo>
                    <a:pt x="1105" y="3568"/>
                  </a:lnTo>
                  <a:lnTo>
                    <a:pt x="1671" y="3399"/>
                  </a:lnTo>
                  <a:lnTo>
                    <a:pt x="2266" y="3200"/>
                  </a:lnTo>
                  <a:lnTo>
                    <a:pt x="2860" y="2974"/>
                  </a:lnTo>
                  <a:lnTo>
                    <a:pt x="3455" y="2719"/>
                  </a:lnTo>
                  <a:lnTo>
                    <a:pt x="4050" y="2407"/>
                  </a:lnTo>
                  <a:lnTo>
                    <a:pt x="4673" y="2068"/>
                  </a:lnTo>
                  <a:lnTo>
                    <a:pt x="46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4"/>
            <p:cNvSpPr/>
            <p:nvPr/>
          </p:nvSpPr>
          <p:spPr>
            <a:xfrm>
              <a:off x="4347148" y="2999477"/>
              <a:ext cx="249676" cy="46462"/>
            </a:xfrm>
            <a:custGeom>
              <a:avLst/>
              <a:gdLst/>
              <a:ahLst/>
              <a:cxnLst/>
              <a:rect l="l" t="t" r="r" b="b"/>
              <a:pathLst>
                <a:path w="14160" h="2635" extrusionOk="0">
                  <a:moveTo>
                    <a:pt x="6938" y="1"/>
                  </a:moveTo>
                  <a:lnTo>
                    <a:pt x="6457" y="284"/>
                  </a:lnTo>
                  <a:lnTo>
                    <a:pt x="6004" y="511"/>
                  </a:lnTo>
                  <a:lnTo>
                    <a:pt x="5522" y="737"/>
                  </a:lnTo>
                  <a:lnTo>
                    <a:pt x="5069" y="907"/>
                  </a:lnTo>
                  <a:lnTo>
                    <a:pt x="4616" y="1077"/>
                  </a:lnTo>
                  <a:lnTo>
                    <a:pt x="4135" y="1219"/>
                  </a:lnTo>
                  <a:lnTo>
                    <a:pt x="3682" y="1304"/>
                  </a:lnTo>
                  <a:lnTo>
                    <a:pt x="3257" y="1388"/>
                  </a:lnTo>
                  <a:lnTo>
                    <a:pt x="2804" y="1417"/>
                  </a:lnTo>
                  <a:lnTo>
                    <a:pt x="1954" y="1417"/>
                  </a:lnTo>
                  <a:lnTo>
                    <a:pt x="1530" y="1360"/>
                  </a:lnTo>
                  <a:lnTo>
                    <a:pt x="1133" y="1275"/>
                  </a:lnTo>
                  <a:lnTo>
                    <a:pt x="737" y="1162"/>
                  </a:lnTo>
                  <a:lnTo>
                    <a:pt x="369" y="992"/>
                  </a:lnTo>
                  <a:lnTo>
                    <a:pt x="1" y="822"/>
                  </a:lnTo>
                  <a:lnTo>
                    <a:pt x="624" y="1134"/>
                  </a:lnTo>
                  <a:lnTo>
                    <a:pt x="1246" y="1445"/>
                  </a:lnTo>
                  <a:lnTo>
                    <a:pt x="1869" y="1672"/>
                  </a:lnTo>
                  <a:lnTo>
                    <a:pt x="2492" y="1898"/>
                  </a:lnTo>
                  <a:lnTo>
                    <a:pt x="3087" y="2096"/>
                  </a:lnTo>
                  <a:lnTo>
                    <a:pt x="3682" y="2238"/>
                  </a:lnTo>
                  <a:lnTo>
                    <a:pt x="4276" y="2380"/>
                  </a:lnTo>
                  <a:lnTo>
                    <a:pt x="4843" y="2465"/>
                  </a:lnTo>
                  <a:lnTo>
                    <a:pt x="5409" y="2549"/>
                  </a:lnTo>
                  <a:lnTo>
                    <a:pt x="5975" y="2606"/>
                  </a:lnTo>
                  <a:lnTo>
                    <a:pt x="6514" y="2606"/>
                  </a:lnTo>
                  <a:lnTo>
                    <a:pt x="7023" y="2634"/>
                  </a:lnTo>
                  <a:lnTo>
                    <a:pt x="7561" y="2606"/>
                  </a:lnTo>
                  <a:lnTo>
                    <a:pt x="8043" y="2578"/>
                  </a:lnTo>
                  <a:lnTo>
                    <a:pt x="8552" y="2521"/>
                  </a:lnTo>
                  <a:lnTo>
                    <a:pt x="9005" y="2465"/>
                  </a:lnTo>
                  <a:lnTo>
                    <a:pt x="9912" y="2295"/>
                  </a:lnTo>
                  <a:lnTo>
                    <a:pt x="10761" y="2068"/>
                  </a:lnTo>
                  <a:lnTo>
                    <a:pt x="11526" y="1813"/>
                  </a:lnTo>
                  <a:lnTo>
                    <a:pt x="12205" y="1558"/>
                  </a:lnTo>
                  <a:lnTo>
                    <a:pt x="12828" y="1304"/>
                  </a:lnTo>
                  <a:lnTo>
                    <a:pt x="13366" y="1049"/>
                  </a:lnTo>
                  <a:lnTo>
                    <a:pt x="13791" y="794"/>
                  </a:lnTo>
                  <a:lnTo>
                    <a:pt x="14159" y="596"/>
                  </a:lnTo>
                  <a:lnTo>
                    <a:pt x="12772" y="369"/>
                  </a:lnTo>
                  <a:lnTo>
                    <a:pt x="12035" y="284"/>
                  </a:lnTo>
                  <a:lnTo>
                    <a:pt x="11214" y="199"/>
                  </a:lnTo>
                  <a:lnTo>
                    <a:pt x="10336" y="114"/>
                  </a:lnTo>
                  <a:lnTo>
                    <a:pt x="9345" y="58"/>
                  </a:lnTo>
                  <a:lnTo>
                    <a:pt x="8213" y="29"/>
                  </a:lnTo>
                  <a:lnTo>
                    <a:pt x="6938" y="1"/>
                  </a:lnTo>
                  <a:close/>
                </a:path>
              </a:pathLst>
            </a:custGeom>
            <a:solidFill>
              <a:srgbClr val="1A81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4"/>
            <p:cNvSpPr/>
            <p:nvPr/>
          </p:nvSpPr>
          <p:spPr>
            <a:xfrm>
              <a:off x="4469486" y="2999477"/>
              <a:ext cx="14988" cy="529"/>
            </a:xfrm>
            <a:custGeom>
              <a:avLst/>
              <a:gdLst/>
              <a:ahLst/>
              <a:cxnLst/>
              <a:rect l="l" t="t" r="r" b="b"/>
              <a:pathLst>
                <a:path w="850" h="30" extrusionOk="0">
                  <a:moveTo>
                    <a:pt x="0" y="1"/>
                  </a:moveTo>
                  <a:lnTo>
                    <a:pt x="595" y="29"/>
                  </a:lnTo>
                  <a:lnTo>
                    <a:pt x="850" y="2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4"/>
            <p:cNvSpPr/>
            <p:nvPr/>
          </p:nvSpPr>
          <p:spPr>
            <a:xfrm>
              <a:off x="4469486" y="2999477"/>
              <a:ext cx="121347" cy="16504"/>
            </a:xfrm>
            <a:custGeom>
              <a:avLst/>
              <a:gdLst/>
              <a:ahLst/>
              <a:cxnLst/>
              <a:rect l="l" t="t" r="r" b="b"/>
              <a:pathLst>
                <a:path w="6882" h="936" extrusionOk="0">
                  <a:moveTo>
                    <a:pt x="0" y="1"/>
                  </a:moveTo>
                  <a:lnTo>
                    <a:pt x="567" y="227"/>
                  </a:lnTo>
                  <a:lnTo>
                    <a:pt x="1105" y="397"/>
                  </a:lnTo>
                  <a:lnTo>
                    <a:pt x="1671" y="567"/>
                  </a:lnTo>
                  <a:lnTo>
                    <a:pt x="2209" y="681"/>
                  </a:lnTo>
                  <a:lnTo>
                    <a:pt x="2266" y="652"/>
                  </a:lnTo>
                  <a:lnTo>
                    <a:pt x="1699" y="539"/>
                  </a:lnTo>
                  <a:lnTo>
                    <a:pt x="1133" y="369"/>
                  </a:lnTo>
                  <a:lnTo>
                    <a:pt x="567" y="199"/>
                  </a:lnTo>
                  <a:lnTo>
                    <a:pt x="0" y="1"/>
                  </a:lnTo>
                  <a:close/>
                  <a:moveTo>
                    <a:pt x="6683" y="511"/>
                  </a:moveTo>
                  <a:lnTo>
                    <a:pt x="6230" y="624"/>
                  </a:lnTo>
                  <a:lnTo>
                    <a:pt x="5749" y="709"/>
                  </a:lnTo>
                  <a:lnTo>
                    <a:pt x="5239" y="794"/>
                  </a:lnTo>
                  <a:lnTo>
                    <a:pt x="4758" y="822"/>
                  </a:lnTo>
                  <a:lnTo>
                    <a:pt x="3710" y="822"/>
                  </a:lnTo>
                  <a:lnTo>
                    <a:pt x="3200" y="765"/>
                  </a:lnTo>
                  <a:lnTo>
                    <a:pt x="2662" y="709"/>
                  </a:lnTo>
                  <a:lnTo>
                    <a:pt x="2605" y="765"/>
                  </a:lnTo>
                  <a:lnTo>
                    <a:pt x="3172" y="850"/>
                  </a:lnTo>
                  <a:lnTo>
                    <a:pt x="3738" y="907"/>
                  </a:lnTo>
                  <a:lnTo>
                    <a:pt x="4276" y="935"/>
                  </a:lnTo>
                  <a:lnTo>
                    <a:pt x="4814" y="907"/>
                  </a:lnTo>
                  <a:lnTo>
                    <a:pt x="5352" y="879"/>
                  </a:lnTo>
                  <a:lnTo>
                    <a:pt x="5862" y="794"/>
                  </a:lnTo>
                  <a:lnTo>
                    <a:pt x="6372" y="681"/>
                  </a:lnTo>
                  <a:lnTo>
                    <a:pt x="6881" y="539"/>
                  </a:lnTo>
                  <a:lnTo>
                    <a:pt x="6683" y="51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4"/>
            <p:cNvSpPr/>
            <p:nvPr/>
          </p:nvSpPr>
          <p:spPr>
            <a:xfrm>
              <a:off x="4460493" y="2999477"/>
              <a:ext cx="9010" cy="46462"/>
            </a:xfrm>
            <a:custGeom>
              <a:avLst/>
              <a:gdLst/>
              <a:ahLst/>
              <a:cxnLst/>
              <a:rect l="l" t="t" r="r" b="b"/>
              <a:pathLst>
                <a:path w="511" h="2635" extrusionOk="0">
                  <a:moveTo>
                    <a:pt x="510" y="1"/>
                  </a:moveTo>
                  <a:lnTo>
                    <a:pt x="340" y="1360"/>
                  </a:lnTo>
                  <a:lnTo>
                    <a:pt x="425" y="1360"/>
                  </a:lnTo>
                  <a:lnTo>
                    <a:pt x="510" y="1"/>
                  </a:lnTo>
                  <a:close/>
                  <a:moveTo>
                    <a:pt x="312" y="1558"/>
                  </a:moveTo>
                  <a:lnTo>
                    <a:pt x="227" y="2011"/>
                  </a:lnTo>
                  <a:lnTo>
                    <a:pt x="142" y="2351"/>
                  </a:lnTo>
                  <a:lnTo>
                    <a:pt x="57" y="2549"/>
                  </a:lnTo>
                  <a:lnTo>
                    <a:pt x="29" y="2606"/>
                  </a:lnTo>
                  <a:lnTo>
                    <a:pt x="1" y="2606"/>
                  </a:lnTo>
                  <a:lnTo>
                    <a:pt x="284" y="2634"/>
                  </a:lnTo>
                  <a:lnTo>
                    <a:pt x="312" y="2549"/>
                  </a:lnTo>
                  <a:lnTo>
                    <a:pt x="340" y="2351"/>
                  </a:lnTo>
                  <a:lnTo>
                    <a:pt x="425" y="15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4"/>
            <p:cNvSpPr/>
            <p:nvPr/>
          </p:nvSpPr>
          <p:spPr>
            <a:xfrm>
              <a:off x="4383102" y="2999477"/>
              <a:ext cx="86399" cy="35477"/>
            </a:xfrm>
            <a:custGeom>
              <a:avLst/>
              <a:gdLst/>
              <a:ahLst/>
              <a:cxnLst/>
              <a:rect l="l" t="t" r="r" b="b"/>
              <a:pathLst>
                <a:path w="4900" h="2012" extrusionOk="0">
                  <a:moveTo>
                    <a:pt x="4899" y="1"/>
                  </a:moveTo>
                  <a:lnTo>
                    <a:pt x="4531" y="341"/>
                  </a:lnTo>
                  <a:lnTo>
                    <a:pt x="4191" y="596"/>
                  </a:lnTo>
                  <a:lnTo>
                    <a:pt x="3852" y="850"/>
                  </a:lnTo>
                  <a:lnTo>
                    <a:pt x="3455" y="1105"/>
                  </a:lnTo>
                  <a:lnTo>
                    <a:pt x="3540" y="1134"/>
                  </a:lnTo>
                  <a:lnTo>
                    <a:pt x="3880" y="907"/>
                  </a:lnTo>
                  <a:lnTo>
                    <a:pt x="4220" y="624"/>
                  </a:lnTo>
                  <a:lnTo>
                    <a:pt x="4559" y="341"/>
                  </a:lnTo>
                  <a:lnTo>
                    <a:pt x="4899" y="1"/>
                  </a:lnTo>
                  <a:close/>
                  <a:moveTo>
                    <a:pt x="0" y="1757"/>
                  </a:moveTo>
                  <a:lnTo>
                    <a:pt x="114" y="1813"/>
                  </a:lnTo>
                  <a:lnTo>
                    <a:pt x="397" y="1898"/>
                  </a:lnTo>
                  <a:lnTo>
                    <a:pt x="340" y="1870"/>
                  </a:lnTo>
                  <a:lnTo>
                    <a:pt x="0" y="1757"/>
                  </a:lnTo>
                  <a:close/>
                  <a:moveTo>
                    <a:pt x="3200" y="1275"/>
                  </a:moveTo>
                  <a:lnTo>
                    <a:pt x="2804" y="1473"/>
                  </a:lnTo>
                  <a:lnTo>
                    <a:pt x="2436" y="1643"/>
                  </a:lnTo>
                  <a:lnTo>
                    <a:pt x="2068" y="1757"/>
                  </a:lnTo>
                  <a:lnTo>
                    <a:pt x="1699" y="1842"/>
                  </a:lnTo>
                  <a:lnTo>
                    <a:pt x="1360" y="1898"/>
                  </a:lnTo>
                  <a:lnTo>
                    <a:pt x="1020" y="1927"/>
                  </a:lnTo>
                  <a:lnTo>
                    <a:pt x="680" y="1927"/>
                  </a:lnTo>
                  <a:lnTo>
                    <a:pt x="340" y="1870"/>
                  </a:lnTo>
                  <a:lnTo>
                    <a:pt x="340" y="1870"/>
                  </a:lnTo>
                  <a:lnTo>
                    <a:pt x="595" y="1955"/>
                  </a:lnTo>
                  <a:lnTo>
                    <a:pt x="907" y="2011"/>
                  </a:lnTo>
                  <a:lnTo>
                    <a:pt x="1246" y="2011"/>
                  </a:lnTo>
                  <a:lnTo>
                    <a:pt x="1558" y="1983"/>
                  </a:lnTo>
                  <a:lnTo>
                    <a:pt x="1898" y="1927"/>
                  </a:lnTo>
                  <a:lnTo>
                    <a:pt x="2237" y="1813"/>
                  </a:lnTo>
                  <a:lnTo>
                    <a:pt x="2577" y="1672"/>
                  </a:lnTo>
                  <a:lnTo>
                    <a:pt x="2945" y="1502"/>
                  </a:lnTo>
                  <a:lnTo>
                    <a:pt x="3285" y="1304"/>
                  </a:lnTo>
                  <a:lnTo>
                    <a:pt x="3200" y="127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4"/>
            <p:cNvSpPr/>
            <p:nvPr/>
          </p:nvSpPr>
          <p:spPr>
            <a:xfrm>
              <a:off x="4469486" y="2999477"/>
              <a:ext cx="67920" cy="38474"/>
            </a:xfrm>
            <a:custGeom>
              <a:avLst/>
              <a:gdLst/>
              <a:ahLst/>
              <a:cxnLst/>
              <a:rect l="l" t="t" r="r" b="b"/>
              <a:pathLst>
                <a:path w="3852" h="2182" extrusionOk="0">
                  <a:moveTo>
                    <a:pt x="0" y="1"/>
                  </a:moveTo>
                  <a:lnTo>
                    <a:pt x="283" y="341"/>
                  </a:lnTo>
                  <a:lnTo>
                    <a:pt x="567" y="681"/>
                  </a:lnTo>
                  <a:lnTo>
                    <a:pt x="850" y="964"/>
                  </a:lnTo>
                  <a:lnTo>
                    <a:pt x="1133" y="1219"/>
                  </a:lnTo>
                  <a:lnTo>
                    <a:pt x="1218" y="1190"/>
                  </a:lnTo>
                  <a:lnTo>
                    <a:pt x="935" y="935"/>
                  </a:lnTo>
                  <a:lnTo>
                    <a:pt x="623" y="652"/>
                  </a:lnTo>
                  <a:lnTo>
                    <a:pt x="312" y="341"/>
                  </a:lnTo>
                  <a:lnTo>
                    <a:pt x="0" y="1"/>
                  </a:lnTo>
                  <a:close/>
                  <a:moveTo>
                    <a:pt x="1444" y="1360"/>
                  </a:moveTo>
                  <a:lnTo>
                    <a:pt x="1360" y="1388"/>
                  </a:lnTo>
                  <a:lnTo>
                    <a:pt x="1643" y="1615"/>
                  </a:lnTo>
                  <a:lnTo>
                    <a:pt x="1926" y="1785"/>
                  </a:lnTo>
                  <a:lnTo>
                    <a:pt x="2237" y="1955"/>
                  </a:lnTo>
                  <a:lnTo>
                    <a:pt x="2521" y="2068"/>
                  </a:lnTo>
                  <a:lnTo>
                    <a:pt x="2775" y="2125"/>
                  </a:lnTo>
                  <a:lnTo>
                    <a:pt x="3059" y="2181"/>
                  </a:lnTo>
                  <a:lnTo>
                    <a:pt x="3313" y="2181"/>
                  </a:lnTo>
                  <a:lnTo>
                    <a:pt x="3597" y="2153"/>
                  </a:lnTo>
                  <a:lnTo>
                    <a:pt x="3851" y="2068"/>
                  </a:lnTo>
                  <a:lnTo>
                    <a:pt x="3568" y="2125"/>
                  </a:lnTo>
                  <a:lnTo>
                    <a:pt x="3285" y="2125"/>
                  </a:lnTo>
                  <a:lnTo>
                    <a:pt x="3002" y="2068"/>
                  </a:lnTo>
                  <a:lnTo>
                    <a:pt x="2690" y="2011"/>
                  </a:lnTo>
                  <a:lnTo>
                    <a:pt x="2407" y="1898"/>
                  </a:lnTo>
                  <a:lnTo>
                    <a:pt x="2096" y="1757"/>
                  </a:lnTo>
                  <a:lnTo>
                    <a:pt x="1756" y="1558"/>
                  </a:lnTo>
                  <a:lnTo>
                    <a:pt x="1444" y="136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4"/>
            <p:cNvSpPr/>
            <p:nvPr/>
          </p:nvSpPr>
          <p:spPr>
            <a:xfrm>
              <a:off x="4517924" y="3008964"/>
              <a:ext cx="75908" cy="31985"/>
            </a:xfrm>
            <a:custGeom>
              <a:avLst/>
              <a:gdLst/>
              <a:ahLst/>
              <a:cxnLst/>
              <a:rect l="l" t="t" r="r" b="b"/>
              <a:pathLst>
                <a:path w="4305" h="1814" extrusionOk="0">
                  <a:moveTo>
                    <a:pt x="4163" y="1"/>
                  </a:moveTo>
                  <a:lnTo>
                    <a:pt x="3766" y="312"/>
                  </a:lnTo>
                  <a:lnTo>
                    <a:pt x="3313" y="596"/>
                  </a:lnTo>
                  <a:lnTo>
                    <a:pt x="2804" y="879"/>
                  </a:lnTo>
                  <a:lnTo>
                    <a:pt x="2265" y="1105"/>
                  </a:lnTo>
                  <a:lnTo>
                    <a:pt x="1699" y="1332"/>
                  </a:lnTo>
                  <a:lnTo>
                    <a:pt x="1138" y="1519"/>
                  </a:lnTo>
                  <a:lnTo>
                    <a:pt x="1138" y="1519"/>
                  </a:lnTo>
                  <a:lnTo>
                    <a:pt x="1303" y="1473"/>
                  </a:lnTo>
                  <a:lnTo>
                    <a:pt x="1501" y="1417"/>
                  </a:lnTo>
                  <a:lnTo>
                    <a:pt x="2067" y="1219"/>
                  </a:lnTo>
                  <a:lnTo>
                    <a:pt x="2605" y="1020"/>
                  </a:lnTo>
                  <a:lnTo>
                    <a:pt x="3115" y="766"/>
                  </a:lnTo>
                  <a:lnTo>
                    <a:pt x="3625" y="482"/>
                  </a:lnTo>
                  <a:lnTo>
                    <a:pt x="3965" y="256"/>
                  </a:lnTo>
                  <a:lnTo>
                    <a:pt x="4304" y="29"/>
                  </a:lnTo>
                  <a:lnTo>
                    <a:pt x="4163" y="1"/>
                  </a:lnTo>
                  <a:close/>
                  <a:moveTo>
                    <a:pt x="1138" y="1519"/>
                  </a:moveTo>
                  <a:lnTo>
                    <a:pt x="481" y="1700"/>
                  </a:lnTo>
                  <a:lnTo>
                    <a:pt x="0" y="1813"/>
                  </a:lnTo>
                  <a:lnTo>
                    <a:pt x="850" y="1615"/>
                  </a:lnTo>
                  <a:lnTo>
                    <a:pt x="1104" y="1530"/>
                  </a:lnTo>
                  <a:lnTo>
                    <a:pt x="1138" y="151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4"/>
            <p:cNvSpPr/>
            <p:nvPr/>
          </p:nvSpPr>
          <p:spPr>
            <a:xfrm>
              <a:off x="4360126" y="3019949"/>
              <a:ext cx="61943" cy="21494"/>
            </a:xfrm>
            <a:custGeom>
              <a:avLst/>
              <a:gdLst/>
              <a:ahLst/>
              <a:cxnLst/>
              <a:rect l="l" t="t" r="r" b="b"/>
              <a:pathLst>
                <a:path w="3513" h="1219" extrusionOk="0">
                  <a:moveTo>
                    <a:pt x="1" y="1"/>
                  </a:moveTo>
                  <a:lnTo>
                    <a:pt x="680" y="341"/>
                  </a:lnTo>
                  <a:lnTo>
                    <a:pt x="1417" y="652"/>
                  </a:lnTo>
                  <a:lnTo>
                    <a:pt x="1700" y="737"/>
                  </a:lnTo>
                  <a:lnTo>
                    <a:pt x="1856" y="780"/>
                  </a:lnTo>
                  <a:lnTo>
                    <a:pt x="1643" y="709"/>
                  </a:lnTo>
                  <a:lnTo>
                    <a:pt x="935" y="426"/>
                  </a:lnTo>
                  <a:lnTo>
                    <a:pt x="284" y="86"/>
                  </a:lnTo>
                  <a:lnTo>
                    <a:pt x="1" y="1"/>
                  </a:lnTo>
                  <a:close/>
                  <a:moveTo>
                    <a:pt x="1856" y="780"/>
                  </a:moveTo>
                  <a:lnTo>
                    <a:pt x="1898" y="794"/>
                  </a:lnTo>
                  <a:lnTo>
                    <a:pt x="2068" y="842"/>
                  </a:lnTo>
                  <a:lnTo>
                    <a:pt x="2068" y="842"/>
                  </a:lnTo>
                  <a:lnTo>
                    <a:pt x="2011" y="822"/>
                  </a:lnTo>
                  <a:lnTo>
                    <a:pt x="1856" y="780"/>
                  </a:lnTo>
                  <a:close/>
                  <a:moveTo>
                    <a:pt x="2068" y="842"/>
                  </a:moveTo>
                  <a:lnTo>
                    <a:pt x="2408" y="964"/>
                  </a:lnTo>
                  <a:lnTo>
                    <a:pt x="3512" y="1219"/>
                  </a:lnTo>
                  <a:lnTo>
                    <a:pt x="2691" y="1020"/>
                  </a:lnTo>
                  <a:lnTo>
                    <a:pt x="2068" y="84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4"/>
            <p:cNvSpPr/>
            <p:nvPr/>
          </p:nvSpPr>
          <p:spPr>
            <a:xfrm>
              <a:off x="4430534" y="3000482"/>
              <a:ext cx="93893" cy="26484"/>
            </a:xfrm>
            <a:custGeom>
              <a:avLst/>
              <a:gdLst/>
              <a:ahLst/>
              <a:cxnLst/>
              <a:rect l="l" t="t" r="r" b="b"/>
              <a:pathLst>
                <a:path w="5325" h="1502" extrusionOk="0">
                  <a:moveTo>
                    <a:pt x="4871" y="1"/>
                  </a:moveTo>
                  <a:lnTo>
                    <a:pt x="4814" y="170"/>
                  </a:lnTo>
                  <a:lnTo>
                    <a:pt x="4730" y="312"/>
                  </a:lnTo>
                  <a:lnTo>
                    <a:pt x="4616" y="454"/>
                  </a:lnTo>
                  <a:lnTo>
                    <a:pt x="4475" y="595"/>
                  </a:lnTo>
                  <a:lnTo>
                    <a:pt x="4418" y="624"/>
                  </a:lnTo>
                  <a:lnTo>
                    <a:pt x="4135" y="822"/>
                  </a:lnTo>
                  <a:lnTo>
                    <a:pt x="3795" y="992"/>
                  </a:lnTo>
                  <a:lnTo>
                    <a:pt x="3427" y="1133"/>
                  </a:lnTo>
                  <a:lnTo>
                    <a:pt x="3342" y="1162"/>
                  </a:lnTo>
                  <a:lnTo>
                    <a:pt x="3059" y="1218"/>
                  </a:lnTo>
                  <a:lnTo>
                    <a:pt x="2747" y="1275"/>
                  </a:lnTo>
                  <a:lnTo>
                    <a:pt x="2436" y="1303"/>
                  </a:lnTo>
                  <a:lnTo>
                    <a:pt x="2039" y="1303"/>
                  </a:lnTo>
                  <a:lnTo>
                    <a:pt x="1728" y="1275"/>
                  </a:lnTo>
                  <a:lnTo>
                    <a:pt x="1416" y="1247"/>
                  </a:lnTo>
                  <a:lnTo>
                    <a:pt x="1133" y="1162"/>
                  </a:lnTo>
                  <a:lnTo>
                    <a:pt x="850" y="1077"/>
                  </a:lnTo>
                  <a:lnTo>
                    <a:pt x="765" y="1048"/>
                  </a:lnTo>
                  <a:lnTo>
                    <a:pt x="539" y="963"/>
                  </a:lnTo>
                  <a:lnTo>
                    <a:pt x="340" y="850"/>
                  </a:lnTo>
                  <a:lnTo>
                    <a:pt x="1" y="992"/>
                  </a:lnTo>
                  <a:lnTo>
                    <a:pt x="255" y="1105"/>
                  </a:lnTo>
                  <a:lnTo>
                    <a:pt x="510" y="1218"/>
                  </a:lnTo>
                  <a:lnTo>
                    <a:pt x="595" y="1247"/>
                  </a:lnTo>
                  <a:lnTo>
                    <a:pt x="935" y="1360"/>
                  </a:lnTo>
                  <a:lnTo>
                    <a:pt x="1275" y="1416"/>
                  </a:lnTo>
                  <a:lnTo>
                    <a:pt x="1643" y="1473"/>
                  </a:lnTo>
                  <a:lnTo>
                    <a:pt x="2011" y="1501"/>
                  </a:lnTo>
                  <a:lnTo>
                    <a:pt x="2492" y="1501"/>
                  </a:lnTo>
                  <a:lnTo>
                    <a:pt x="2861" y="1473"/>
                  </a:lnTo>
                  <a:lnTo>
                    <a:pt x="3200" y="1416"/>
                  </a:lnTo>
                  <a:lnTo>
                    <a:pt x="3569" y="1331"/>
                  </a:lnTo>
                  <a:lnTo>
                    <a:pt x="3653" y="1303"/>
                  </a:lnTo>
                  <a:lnTo>
                    <a:pt x="4107" y="1133"/>
                  </a:lnTo>
                  <a:lnTo>
                    <a:pt x="4475" y="935"/>
                  </a:lnTo>
                  <a:lnTo>
                    <a:pt x="4673" y="822"/>
                  </a:lnTo>
                  <a:lnTo>
                    <a:pt x="4814" y="708"/>
                  </a:lnTo>
                  <a:lnTo>
                    <a:pt x="4871" y="652"/>
                  </a:lnTo>
                  <a:lnTo>
                    <a:pt x="5013" y="510"/>
                  </a:lnTo>
                  <a:lnTo>
                    <a:pt x="5154" y="340"/>
                  </a:lnTo>
                  <a:lnTo>
                    <a:pt x="5239" y="199"/>
                  </a:lnTo>
                  <a:lnTo>
                    <a:pt x="5324" y="29"/>
                  </a:lnTo>
                  <a:lnTo>
                    <a:pt x="48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4"/>
            <p:cNvSpPr/>
            <p:nvPr/>
          </p:nvSpPr>
          <p:spPr>
            <a:xfrm>
              <a:off x="4219820" y="2546589"/>
              <a:ext cx="498330" cy="477858"/>
            </a:xfrm>
            <a:custGeom>
              <a:avLst/>
              <a:gdLst/>
              <a:ahLst/>
              <a:cxnLst/>
              <a:rect l="l" t="t" r="r" b="b"/>
              <a:pathLst>
                <a:path w="28262" h="27101" extrusionOk="0">
                  <a:moveTo>
                    <a:pt x="14103" y="1"/>
                  </a:moveTo>
                  <a:lnTo>
                    <a:pt x="13253" y="29"/>
                  </a:lnTo>
                  <a:lnTo>
                    <a:pt x="12347" y="114"/>
                  </a:lnTo>
                  <a:lnTo>
                    <a:pt x="11412" y="256"/>
                  </a:lnTo>
                  <a:lnTo>
                    <a:pt x="10450" y="482"/>
                  </a:lnTo>
                  <a:lnTo>
                    <a:pt x="10082" y="596"/>
                  </a:lnTo>
                  <a:lnTo>
                    <a:pt x="9600" y="737"/>
                  </a:lnTo>
                  <a:lnTo>
                    <a:pt x="9006" y="964"/>
                  </a:lnTo>
                  <a:lnTo>
                    <a:pt x="8326" y="1247"/>
                  </a:lnTo>
                  <a:lnTo>
                    <a:pt x="7590" y="1615"/>
                  </a:lnTo>
                  <a:lnTo>
                    <a:pt x="6797" y="2068"/>
                  </a:lnTo>
                  <a:lnTo>
                    <a:pt x="6372" y="2323"/>
                  </a:lnTo>
                  <a:lnTo>
                    <a:pt x="5947" y="2606"/>
                  </a:lnTo>
                  <a:lnTo>
                    <a:pt x="5522" y="2918"/>
                  </a:lnTo>
                  <a:lnTo>
                    <a:pt x="5098" y="3257"/>
                  </a:lnTo>
                  <a:lnTo>
                    <a:pt x="4673" y="3626"/>
                  </a:lnTo>
                  <a:lnTo>
                    <a:pt x="4277" y="4022"/>
                  </a:lnTo>
                  <a:lnTo>
                    <a:pt x="3852" y="4418"/>
                  </a:lnTo>
                  <a:lnTo>
                    <a:pt x="3455" y="4872"/>
                  </a:lnTo>
                  <a:lnTo>
                    <a:pt x="3059" y="5353"/>
                  </a:lnTo>
                  <a:lnTo>
                    <a:pt x="2662" y="5863"/>
                  </a:lnTo>
                  <a:lnTo>
                    <a:pt x="2294" y="6401"/>
                  </a:lnTo>
                  <a:lnTo>
                    <a:pt x="1954" y="6995"/>
                  </a:lnTo>
                  <a:lnTo>
                    <a:pt x="1615" y="7590"/>
                  </a:lnTo>
                  <a:lnTo>
                    <a:pt x="1303" y="8241"/>
                  </a:lnTo>
                  <a:lnTo>
                    <a:pt x="1020" y="8921"/>
                  </a:lnTo>
                  <a:lnTo>
                    <a:pt x="765" y="9629"/>
                  </a:lnTo>
                  <a:lnTo>
                    <a:pt x="539" y="10393"/>
                  </a:lnTo>
                  <a:lnTo>
                    <a:pt x="340" y="11186"/>
                  </a:lnTo>
                  <a:lnTo>
                    <a:pt x="170" y="12008"/>
                  </a:lnTo>
                  <a:lnTo>
                    <a:pt x="29" y="12885"/>
                  </a:lnTo>
                  <a:lnTo>
                    <a:pt x="1" y="13367"/>
                  </a:lnTo>
                  <a:lnTo>
                    <a:pt x="1" y="13848"/>
                  </a:lnTo>
                  <a:lnTo>
                    <a:pt x="1" y="14499"/>
                  </a:lnTo>
                  <a:lnTo>
                    <a:pt x="29" y="15236"/>
                  </a:lnTo>
                  <a:lnTo>
                    <a:pt x="142" y="16085"/>
                  </a:lnTo>
                  <a:lnTo>
                    <a:pt x="312" y="17048"/>
                  </a:lnTo>
                  <a:lnTo>
                    <a:pt x="425" y="17529"/>
                  </a:lnTo>
                  <a:lnTo>
                    <a:pt x="539" y="18039"/>
                  </a:lnTo>
                  <a:lnTo>
                    <a:pt x="709" y="18577"/>
                  </a:lnTo>
                  <a:lnTo>
                    <a:pt x="878" y="19115"/>
                  </a:lnTo>
                  <a:lnTo>
                    <a:pt x="1105" y="19653"/>
                  </a:lnTo>
                  <a:lnTo>
                    <a:pt x="1331" y="20191"/>
                  </a:lnTo>
                  <a:lnTo>
                    <a:pt x="1615" y="20758"/>
                  </a:lnTo>
                  <a:lnTo>
                    <a:pt x="1926" y="21324"/>
                  </a:lnTo>
                  <a:lnTo>
                    <a:pt x="2266" y="21862"/>
                  </a:lnTo>
                  <a:lnTo>
                    <a:pt x="2634" y="22428"/>
                  </a:lnTo>
                  <a:lnTo>
                    <a:pt x="3059" y="22966"/>
                  </a:lnTo>
                  <a:lnTo>
                    <a:pt x="3512" y="23504"/>
                  </a:lnTo>
                  <a:lnTo>
                    <a:pt x="4022" y="24042"/>
                  </a:lnTo>
                  <a:lnTo>
                    <a:pt x="4560" y="24581"/>
                  </a:lnTo>
                  <a:lnTo>
                    <a:pt x="5154" y="25090"/>
                  </a:lnTo>
                  <a:lnTo>
                    <a:pt x="5777" y="25572"/>
                  </a:lnTo>
                  <a:lnTo>
                    <a:pt x="6485" y="26053"/>
                  </a:lnTo>
                  <a:lnTo>
                    <a:pt x="7222" y="26506"/>
                  </a:lnTo>
                  <a:lnTo>
                    <a:pt x="7590" y="26676"/>
                  </a:lnTo>
                  <a:lnTo>
                    <a:pt x="7958" y="26846"/>
                  </a:lnTo>
                  <a:lnTo>
                    <a:pt x="8354" y="26959"/>
                  </a:lnTo>
                  <a:lnTo>
                    <a:pt x="8751" y="27044"/>
                  </a:lnTo>
                  <a:lnTo>
                    <a:pt x="9175" y="27101"/>
                  </a:lnTo>
                  <a:lnTo>
                    <a:pt x="10025" y="27101"/>
                  </a:lnTo>
                  <a:lnTo>
                    <a:pt x="10478" y="27072"/>
                  </a:lnTo>
                  <a:lnTo>
                    <a:pt x="10903" y="26988"/>
                  </a:lnTo>
                  <a:lnTo>
                    <a:pt x="11356" y="26903"/>
                  </a:lnTo>
                  <a:lnTo>
                    <a:pt x="11837" y="26761"/>
                  </a:lnTo>
                  <a:lnTo>
                    <a:pt x="12290" y="26591"/>
                  </a:lnTo>
                  <a:lnTo>
                    <a:pt x="12743" y="26421"/>
                  </a:lnTo>
                  <a:lnTo>
                    <a:pt x="13225" y="26195"/>
                  </a:lnTo>
                  <a:lnTo>
                    <a:pt x="13678" y="25968"/>
                  </a:lnTo>
                  <a:lnTo>
                    <a:pt x="14159" y="25685"/>
                  </a:lnTo>
                  <a:lnTo>
                    <a:pt x="15349" y="25713"/>
                  </a:lnTo>
                  <a:lnTo>
                    <a:pt x="16453" y="25742"/>
                  </a:lnTo>
                  <a:lnTo>
                    <a:pt x="17472" y="25798"/>
                  </a:lnTo>
                  <a:lnTo>
                    <a:pt x="18379" y="25855"/>
                  </a:lnTo>
                  <a:lnTo>
                    <a:pt x="19171" y="25940"/>
                  </a:lnTo>
                  <a:lnTo>
                    <a:pt x="19879" y="26025"/>
                  </a:lnTo>
                  <a:lnTo>
                    <a:pt x="20927" y="26195"/>
                  </a:lnTo>
                  <a:lnTo>
                    <a:pt x="21182" y="26251"/>
                  </a:lnTo>
                  <a:lnTo>
                    <a:pt x="21295" y="26280"/>
                  </a:lnTo>
                  <a:lnTo>
                    <a:pt x="21409" y="26280"/>
                  </a:lnTo>
                  <a:lnTo>
                    <a:pt x="21550" y="26195"/>
                  </a:lnTo>
                  <a:lnTo>
                    <a:pt x="21947" y="25968"/>
                  </a:lnTo>
                  <a:lnTo>
                    <a:pt x="22513" y="25572"/>
                  </a:lnTo>
                  <a:lnTo>
                    <a:pt x="23221" y="25005"/>
                  </a:lnTo>
                  <a:lnTo>
                    <a:pt x="23617" y="24665"/>
                  </a:lnTo>
                  <a:lnTo>
                    <a:pt x="24014" y="24269"/>
                  </a:lnTo>
                  <a:lnTo>
                    <a:pt x="24439" y="23844"/>
                  </a:lnTo>
                  <a:lnTo>
                    <a:pt x="24863" y="23391"/>
                  </a:lnTo>
                  <a:lnTo>
                    <a:pt x="25288" y="22881"/>
                  </a:lnTo>
                  <a:lnTo>
                    <a:pt x="25684" y="22343"/>
                  </a:lnTo>
                  <a:lnTo>
                    <a:pt x="26081" y="21749"/>
                  </a:lnTo>
                  <a:lnTo>
                    <a:pt x="26449" y="21097"/>
                  </a:lnTo>
                  <a:lnTo>
                    <a:pt x="26902" y="20248"/>
                  </a:lnTo>
                  <a:lnTo>
                    <a:pt x="27270" y="19370"/>
                  </a:lnTo>
                  <a:lnTo>
                    <a:pt x="27582" y="18492"/>
                  </a:lnTo>
                  <a:lnTo>
                    <a:pt x="27837" y="17586"/>
                  </a:lnTo>
                  <a:lnTo>
                    <a:pt x="28035" y="16680"/>
                  </a:lnTo>
                  <a:lnTo>
                    <a:pt x="28176" y="15774"/>
                  </a:lnTo>
                  <a:lnTo>
                    <a:pt x="28261" y="14839"/>
                  </a:lnTo>
                  <a:lnTo>
                    <a:pt x="28261" y="13876"/>
                  </a:lnTo>
                  <a:lnTo>
                    <a:pt x="28261" y="13310"/>
                  </a:lnTo>
                  <a:lnTo>
                    <a:pt x="28205" y="12687"/>
                  </a:lnTo>
                  <a:lnTo>
                    <a:pt x="28120" y="12008"/>
                  </a:lnTo>
                  <a:lnTo>
                    <a:pt x="27978" y="11271"/>
                  </a:lnTo>
                  <a:lnTo>
                    <a:pt x="27808" y="10535"/>
                  </a:lnTo>
                  <a:lnTo>
                    <a:pt x="27582" y="9742"/>
                  </a:lnTo>
                  <a:lnTo>
                    <a:pt x="27299" y="8949"/>
                  </a:lnTo>
                  <a:lnTo>
                    <a:pt x="26930" y="8128"/>
                  </a:lnTo>
                  <a:lnTo>
                    <a:pt x="26506" y="7307"/>
                  </a:lnTo>
                  <a:lnTo>
                    <a:pt x="26279" y="6882"/>
                  </a:lnTo>
                  <a:lnTo>
                    <a:pt x="25996" y="6457"/>
                  </a:lnTo>
                  <a:lnTo>
                    <a:pt x="25713" y="6061"/>
                  </a:lnTo>
                  <a:lnTo>
                    <a:pt x="25430" y="5636"/>
                  </a:lnTo>
                  <a:lnTo>
                    <a:pt x="25090" y="5240"/>
                  </a:lnTo>
                  <a:lnTo>
                    <a:pt x="24750" y="4815"/>
                  </a:lnTo>
                  <a:lnTo>
                    <a:pt x="24354" y="4418"/>
                  </a:lnTo>
                  <a:lnTo>
                    <a:pt x="23957" y="4022"/>
                  </a:lnTo>
                  <a:lnTo>
                    <a:pt x="23532" y="3626"/>
                  </a:lnTo>
                  <a:lnTo>
                    <a:pt x="23079" y="3229"/>
                  </a:lnTo>
                  <a:lnTo>
                    <a:pt x="22598" y="2861"/>
                  </a:lnTo>
                  <a:lnTo>
                    <a:pt x="22088" y="2493"/>
                  </a:lnTo>
                  <a:lnTo>
                    <a:pt x="21550" y="2125"/>
                  </a:lnTo>
                  <a:lnTo>
                    <a:pt x="20984" y="1757"/>
                  </a:lnTo>
                  <a:lnTo>
                    <a:pt x="20786" y="1672"/>
                  </a:lnTo>
                  <a:lnTo>
                    <a:pt x="20191" y="1388"/>
                  </a:lnTo>
                  <a:lnTo>
                    <a:pt x="19370" y="1020"/>
                  </a:lnTo>
                  <a:lnTo>
                    <a:pt x="18888" y="822"/>
                  </a:lnTo>
                  <a:lnTo>
                    <a:pt x="18350" y="652"/>
                  </a:lnTo>
                  <a:lnTo>
                    <a:pt x="17756" y="482"/>
                  </a:lnTo>
                  <a:lnTo>
                    <a:pt x="17104" y="312"/>
                  </a:lnTo>
                  <a:lnTo>
                    <a:pt x="16425" y="199"/>
                  </a:lnTo>
                  <a:lnTo>
                    <a:pt x="15688" y="86"/>
                  </a:lnTo>
                  <a:lnTo>
                    <a:pt x="14924" y="29"/>
                  </a:lnTo>
                  <a:lnTo>
                    <a:pt x="14103" y="1"/>
                  </a:lnTo>
                  <a:close/>
                </a:path>
              </a:pathLst>
            </a:custGeom>
            <a:solidFill>
              <a:srgbClr val="1A81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4"/>
            <p:cNvSpPr/>
            <p:nvPr/>
          </p:nvSpPr>
          <p:spPr>
            <a:xfrm>
              <a:off x="4490945" y="2825721"/>
              <a:ext cx="225714" cy="174280"/>
            </a:xfrm>
            <a:custGeom>
              <a:avLst/>
              <a:gdLst/>
              <a:ahLst/>
              <a:cxnLst/>
              <a:rect l="l" t="t" r="r" b="b"/>
              <a:pathLst>
                <a:path w="12801" h="9884" extrusionOk="0">
                  <a:moveTo>
                    <a:pt x="12800" y="0"/>
                  </a:moveTo>
                  <a:lnTo>
                    <a:pt x="12687" y="708"/>
                  </a:lnTo>
                  <a:lnTo>
                    <a:pt x="12744" y="482"/>
                  </a:lnTo>
                  <a:lnTo>
                    <a:pt x="12800" y="0"/>
                  </a:lnTo>
                  <a:close/>
                  <a:moveTo>
                    <a:pt x="12687" y="708"/>
                  </a:moveTo>
                  <a:lnTo>
                    <a:pt x="12631" y="935"/>
                  </a:lnTo>
                  <a:lnTo>
                    <a:pt x="12517" y="1388"/>
                  </a:lnTo>
                  <a:lnTo>
                    <a:pt x="12404" y="1841"/>
                  </a:lnTo>
                  <a:lnTo>
                    <a:pt x="12234" y="2294"/>
                  </a:lnTo>
                  <a:lnTo>
                    <a:pt x="12036" y="2719"/>
                  </a:lnTo>
                  <a:lnTo>
                    <a:pt x="11838" y="3172"/>
                  </a:lnTo>
                  <a:lnTo>
                    <a:pt x="11611" y="3597"/>
                  </a:lnTo>
                  <a:lnTo>
                    <a:pt x="11583" y="3852"/>
                  </a:lnTo>
                  <a:lnTo>
                    <a:pt x="11781" y="3512"/>
                  </a:lnTo>
                  <a:lnTo>
                    <a:pt x="11951" y="3144"/>
                  </a:lnTo>
                  <a:lnTo>
                    <a:pt x="12121" y="2776"/>
                  </a:lnTo>
                  <a:lnTo>
                    <a:pt x="12262" y="2379"/>
                  </a:lnTo>
                  <a:lnTo>
                    <a:pt x="12376" y="2011"/>
                  </a:lnTo>
                  <a:lnTo>
                    <a:pt x="12489" y="1643"/>
                  </a:lnTo>
                  <a:lnTo>
                    <a:pt x="12659" y="850"/>
                  </a:lnTo>
                  <a:lnTo>
                    <a:pt x="12687" y="708"/>
                  </a:lnTo>
                  <a:close/>
                  <a:moveTo>
                    <a:pt x="11385" y="3965"/>
                  </a:moveTo>
                  <a:lnTo>
                    <a:pt x="11158" y="4333"/>
                  </a:lnTo>
                  <a:lnTo>
                    <a:pt x="10875" y="4701"/>
                  </a:lnTo>
                  <a:lnTo>
                    <a:pt x="10592" y="5069"/>
                  </a:lnTo>
                  <a:lnTo>
                    <a:pt x="10280" y="5437"/>
                  </a:lnTo>
                  <a:lnTo>
                    <a:pt x="9969" y="5777"/>
                  </a:lnTo>
                  <a:lnTo>
                    <a:pt x="9629" y="6117"/>
                  </a:lnTo>
                  <a:lnTo>
                    <a:pt x="9261" y="6457"/>
                  </a:lnTo>
                  <a:lnTo>
                    <a:pt x="8864" y="6768"/>
                  </a:lnTo>
                  <a:lnTo>
                    <a:pt x="8270" y="7221"/>
                  </a:lnTo>
                  <a:lnTo>
                    <a:pt x="7647" y="7646"/>
                  </a:lnTo>
                  <a:lnTo>
                    <a:pt x="7618" y="7816"/>
                  </a:lnTo>
                  <a:lnTo>
                    <a:pt x="8241" y="7420"/>
                  </a:lnTo>
                  <a:lnTo>
                    <a:pt x="8836" y="6967"/>
                  </a:lnTo>
                  <a:lnTo>
                    <a:pt x="9232" y="6655"/>
                  </a:lnTo>
                  <a:lnTo>
                    <a:pt x="9601" y="6344"/>
                  </a:lnTo>
                  <a:lnTo>
                    <a:pt x="9940" y="6004"/>
                  </a:lnTo>
                  <a:lnTo>
                    <a:pt x="10252" y="5664"/>
                  </a:lnTo>
                  <a:lnTo>
                    <a:pt x="10563" y="5324"/>
                  </a:lnTo>
                  <a:lnTo>
                    <a:pt x="10847" y="4956"/>
                  </a:lnTo>
                  <a:lnTo>
                    <a:pt x="11101" y="4588"/>
                  </a:lnTo>
                  <a:lnTo>
                    <a:pt x="11356" y="4220"/>
                  </a:lnTo>
                  <a:lnTo>
                    <a:pt x="11385" y="3965"/>
                  </a:lnTo>
                  <a:close/>
                  <a:moveTo>
                    <a:pt x="7222" y="7901"/>
                  </a:moveTo>
                  <a:lnTo>
                    <a:pt x="6627" y="8212"/>
                  </a:lnTo>
                  <a:lnTo>
                    <a:pt x="6004" y="8524"/>
                  </a:lnTo>
                  <a:lnTo>
                    <a:pt x="5353" y="8807"/>
                  </a:lnTo>
                  <a:lnTo>
                    <a:pt x="4702" y="9034"/>
                  </a:lnTo>
                  <a:lnTo>
                    <a:pt x="4022" y="9232"/>
                  </a:lnTo>
                  <a:lnTo>
                    <a:pt x="3342" y="9430"/>
                  </a:lnTo>
                  <a:lnTo>
                    <a:pt x="2663" y="9572"/>
                  </a:lnTo>
                  <a:lnTo>
                    <a:pt x="1955" y="9685"/>
                  </a:lnTo>
                  <a:lnTo>
                    <a:pt x="1955" y="9770"/>
                  </a:lnTo>
                  <a:lnTo>
                    <a:pt x="2634" y="9657"/>
                  </a:lnTo>
                  <a:lnTo>
                    <a:pt x="3342" y="9515"/>
                  </a:lnTo>
                  <a:lnTo>
                    <a:pt x="4022" y="9345"/>
                  </a:lnTo>
                  <a:lnTo>
                    <a:pt x="4673" y="9147"/>
                  </a:lnTo>
                  <a:lnTo>
                    <a:pt x="5325" y="8920"/>
                  </a:lnTo>
                  <a:lnTo>
                    <a:pt x="5976" y="8666"/>
                  </a:lnTo>
                  <a:lnTo>
                    <a:pt x="6599" y="8382"/>
                  </a:lnTo>
                  <a:lnTo>
                    <a:pt x="7194" y="8071"/>
                  </a:lnTo>
                  <a:lnTo>
                    <a:pt x="7222" y="7901"/>
                  </a:lnTo>
                  <a:close/>
                  <a:moveTo>
                    <a:pt x="1473" y="9770"/>
                  </a:moveTo>
                  <a:lnTo>
                    <a:pt x="737" y="9827"/>
                  </a:lnTo>
                  <a:lnTo>
                    <a:pt x="1" y="9883"/>
                  </a:lnTo>
                  <a:lnTo>
                    <a:pt x="482" y="9883"/>
                  </a:lnTo>
                  <a:lnTo>
                    <a:pt x="1445" y="9827"/>
                  </a:lnTo>
                  <a:lnTo>
                    <a:pt x="1473" y="977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4"/>
            <p:cNvSpPr/>
            <p:nvPr/>
          </p:nvSpPr>
          <p:spPr>
            <a:xfrm>
              <a:off x="4587327" y="2981015"/>
              <a:ext cx="48948" cy="27965"/>
            </a:xfrm>
            <a:custGeom>
              <a:avLst/>
              <a:gdLst/>
              <a:ahLst/>
              <a:cxnLst/>
              <a:rect l="l" t="t" r="r" b="b"/>
              <a:pathLst>
                <a:path w="2776" h="1586" extrusionOk="0">
                  <a:moveTo>
                    <a:pt x="2775" y="0"/>
                  </a:moveTo>
                  <a:lnTo>
                    <a:pt x="2294" y="397"/>
                  </a:lnTo>
                  <a:lnTo>
                    <a:pt x="1841" y="736"/>
                  </a:lnTo>
                  <a:lnTo>
                    <a:pt x="1359" y="991"/>
                  </a:lnTo>
                  <a:lnTo>
                    <a:pt x="765" y="1274"/>
                  </a:lnTo>
                  <a:lnTo>
                    <a:pt x="595" y="1444"/>
                  </a:lnTo>
                  <a:lnTo>
                    <a:pt x="1105" y="1190"/>
                  </a:lnTo>
                  <a:lnTo>
                    <a:pt x="1614" y="935"/>
                  </a:lnTo>
                  <a:lnTo>
                    <a:pt x="2011" y="651"/>
                  </a:lnTo>
                  <a:lnTo>
                    <a:pt x="2379" y="340"/>
                  </a:lnTo>
                  <a:lnTo>
                    <a:pt x="2775" y="0"/>
                  </a:lnTo>
                  <a:close/>
                  <a:moveTo>
                    <a:pt x="425" y="1416"/>
                  </a:moveTo>
                  <a:lnTo>
                    <a:pt x="0" y="1558"/>
                  </a:lnTo>
                  <a:lnTo>
                    <a:pt x="85" y="1586"/>
                  </a:lnTo>
                  <a:lnTo>
                    <a:pt x="198" y="1586"/>
                  </a:lnTo>
                  <a:lnTo>
                    <a:pt x="255" y="1558"/>
                  </a:lnTo>
                  <a:lnTo>
                    <a:pt x="425" y="141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4"/>
            <p:cNvSpPr/>
            <p:nvPr/>
          </p:nvSpPr>
          <p:spPr>
            <a:xfrm>
              <a:off x="4469486" y="2641473"/>
              <a:ext cx="229699" cy="358010"/>
            </a:xfrm>
            <a:custGeom>
              <a:avLst/>
              <a:gdLst/>
              <a:ahLst/>
              <a:cxnLst/>
              <a:rect l="l" t="t" r="r" b="b"/>
              <a:pathLst>
                <a:path w="13027" h="20304" extrusionOk="0">
                  <a:moveTo>
                    <a:pt x="11101" y="0"/>
                  </a:moveTo>
                  <a:lnTo>
                    <a:pt x="11469" y="538"/>
                  </a:lnTo>
                  <a:lnTo>
                    <a:pt x="11639" y="765"/>
                  </a:lnTo>
                  <a:lnTo>
                    <a:pt x="11469" y="510"/>
                  </a:lnTo>
                  <a:lnTo>
                    <a:pt x="11101" y="0"/>
                  </a:lnTo>
                  <a:close/>
                  <a:moveTo>
                    <a:pt x="11667" y="850"/>
                  </a:moveTo>
                  <a:lnTo>
                    <a:pt x="11922" y="1331"/>
                  </a:lnTo>
                  <a:lnTo>
                    <a:pt x="12148" y="1841"/>
                  </a:lnTo>
                  <a:lnTo>
                    <a:pt x="12347" y="2351"/>
                  </a:lnTo>
                  <a:lnTo>
                    <a:pt x="12517" y="2860"/>
                  </a:lnTo>
                  <a:lnTo>
                    <a:pt x="12630" y="3427"/>
                  </a:lnTo>
                  <a:lnTo>
                    <a:pt x="12743" y="3965"/>
                  </a:lnTo>
                  <a:lnTo>
                    <a:pt x="12800" y="4531"/>
                  </a:lnTo>
                  <a:lnTo>
                    <a:pt x="12828" y="5126"/>
                  </a:lnTo>
                  <a:lnTo>
                    <a:pt x="13026" y="5381"/>
                  </a:lnTo>
                  <a:lnTo>
                    <a:pt x="12998" y="4814"/>
                  </a:lnTo>
                  <a:lnTo>
                    <a:pt x="12941" y="4248"/>
                  </a:lnTo>
                  <a:lnTo>
                    <a:pt x="12828" y="3682"/>
                  </a:lnTo>
                  <a:lnTo>
                    <a:pt x="12715" y="3143"/>
                  </a:lnTo>
                  <a:lnTo>
                    <a:pt x="12545" y="2605"/>
                  </a:lnTo>
                  <a:lnTo>
                    <a:pt x="12347" y="2096"/>
                  </a:lnTo>
                  <a:lnTo>
                    <a:pt x="12120" y="1586"/>
                  </a:lnTo>
                  <a:lnTo>
                    <a:pt x="11837" y="1105"/>
                  </a:lnTo>
                  <a:lnTo>
                    <a:pt x="11667" y="850"/>
                  </a:lnTo>
                  <a:close/>
                  <a:moveTo>
                    <a:pt x="12828" y="5522"/>
                  </a:moveTo>
                  <a:lnTo>
                    <a:pt x="12800" y="6117"/>
                  </a:lnTo>
                  <a:lnTo>
                    <a:pt x="12743" y="6711"/>
                  </a:lnTo>
                  <a:lnTo>
                    <a:pt x="12658" y="7334"/>
                  </a:lnTo>
                  <a:lnTo>
                    <a:pt x="12517" y="7929"/>
                  </a:lnTo>
                  <a:lnTo>
                    <a:pt x="12375" y="8552"/>
                  </a:lnTo>
                  <a:lnTo>
                    <a:pt x="12177" y="9175"/>
                  </a:lnTo>
                  <a:lnTo>
                    <a:pt x="11950" y="9798"/>
                  </a:lnTo>
                  <a:lnTo>
                    <a:pt x="11695" y="10421"/>
                  </a:lnTo>
                  <a:lnTo>
                    <a:pt x="11865" y="10648"/>
                  </a:lnTo>
                  <a:lnTo>
                    <a:pt x="12148" y="10053"/>
                  </a:lnTo>
                  <a:lnTo>
                    <a:pt x="12375" y="9430"/>
                  </a:lnTo>
                  <a:lnTo>
                    <a:pt x="12573" y="8807"/>
                  </a:lnTo>
                  <a:lnTo>
                    <a:pt x="12715" y="8212"/>
                  </a:lnTo>
                  <a:lnTo>
                    <a:pt x="12856" y="7589"/>
                  </a:lnTo>
                  <a:lnTo>
                    <a:pt x="12941" y="6995"/>
                  </a:lnTo>
                  <a:lnTo>
                    <a:pt x="12998" y="6372"/>
                  </a:lnTo>
                  <a:lnTo>
                    <a:pt x="13026" y="5777"/>
                  </a:lnTo>
                  <a:lnTo>
                    <a:pt x="12828" y="5522"/>
                  </a:lnTo>
                  <a:close/>
                  <a:moveTo>
                    <a:pt x="11497" y="10846"/>
                  </a:moveTo>
                  <a:lnTo>
                    <a:pt x="11016" y="11752"/>
                  </a:lnTo>
                  <a:lnTo>
                    <a:pt x="10478" y="12630"/>
                  </a:lnTo>
                  <a:lnTo>
                    <a:pt x="9883" y="13508"/>
                  </a:lnTo>
                  <a:lnTo>
                    <a:pt x="9203" y="14357"/>
                  </a:lnTo>
                  <a:lnTo>
                    <a:pt x="8637" y="14980"/>
                  </a:lnTo>
                  <a:lnTo>
                    <a:pt x="8071" y="15603"/>
                  </a:lnTo>
                  <a:lnTo>
                    <a:pt x="8212" y="15773"/>
                  </a:lnTo>
                  <a:lnTo>
                    <a:pt x="8779" y="15178"/>
                  </a:lnTo>
                  <a:lnTo>
                    <a:pt x="9345" y="14555"/>
                  </a:lnTo>
                  <a:lnTo>
                    <a:pt x="9685" y="14131"/>
                  </a:lnTo>
                  <a:lnTo>
                    <a:pt x="10025" y="13706"/>
                  </a:lnTo>
                  <a:lnTo>
                    <a:pt x="10648" y="12856"/>
                  </a:lnTo>
                  <a:lnTo>
                    <a:pt x="11186" y="11979"/>
                  </a:lnTo>
                  <a:lnTo>
                    <a:pt x="11667" y="11072"/>
                  </a:lnTo>
                  <a:lnTo>
                    <a:pt x="11497" y="10846"/>
                  </a:lnTo>
                  <a:close/>
                  <a:moveTo>
                    <a:pt x="7703" y="15943"/>
                  </a:moveTo>
                  <a:lnTo>
                    <a:pt x="7136" y="16453"/>
                  </a:lnTo>
                  <a:lnTo>
                    <a:pt x="6570" y="16934"/>
                  </a:lnTo>
                  <a:lnTo>
                    <a:pt x="5975" y="17387"/>
                  </a:lnTo>
                  <a:lnTo>
                    <a:pt x="5381" y="17812"/>
                  </a:lnTo>
                  <a:lnTo>
                    <a:pt x="4786" y="18208"/>
                  </a:lnTo>
                  <a:lnTo>
                    <a:pt x="4163" y="18577"/>
                  </a:lnTo>
                  <a:lnTo>
                    <a:pt x="3540" y="18916"/>
                  </a:lnTo>
                  <a:lnTo>
                    <a:pt x="2889" y="19256"/>
                  </a:lnTo>
                  <a:lnTo>
                    <a:pt x="2945" y="19313"/>
                  </a:lnTo>
                  <a:lnTo>
                    <a:pt x="3597" y="19001"/>
                  </a:lnTo>
                  <a:lnTo>
                    <a:pt x="4220" y="18661"/>
                  </a:lnTo>
                  <a:lnTo>
                    <a:pt x="4843" y="18322"/>
                  </a:lnTo>
                  <a:lnTo>
                    <a:pt x="5466" y="17925"/>
                  </a:lnTo>
                  <a:lnTo>
                    <a:pt x="6089" y="17500"/>
                  </a:lnTo>
                  <a:lnTo>
                    <a:pt x="6683" y="17076"/>
                  </a:lnTo>
                  <a:lnTo>
                    <a:pt x="7250" y="16594"/>
                  </a:lnTo>
                  <a:lnTo>
                    <a:pt x="7816" y="16113"/>
                  </a:lnTo>
                  <a:lnTo>
                    <a:pt x="7703" y="15943"/>
                  </a:lnTo>
                  <a:close/>
                  <a:moveTo>
                    <a:pt x="2436" y="19454"/>
                  </a:moveTo>
                  <a:lnTo>
                    <a:pt x="1841" y="19709"/>
                  </a:lnTo>
                  <a:lnTo>
                    <a:pt x="1218" y="19936"/>
                  </a:lnTo>
                  <a:lnTo>
                    <a:pt x="623" y="20134"/>
                  </a:lnTo>
                  <a:lnTo>
                    <a:pt x="0" y="20304"/>
                  </a:lnTo>
                  <a:lnTo>
                    <a:pt x="623" y="20162"/>
                  </a:lnTo>
                  <a:lnTo>
                    <a:pt x="1246" y="19964"/>
                  </a:lnTo>
                  <a:lnTo>
                    <a:pt x="1869" y="19738"/>
                  </a:lnTo>
                  <a:lnTo>
                    <a:pt x="2492" y="19511"/>
                  </a:lnTo>
                  <a:lnTo>
                    <a:pt x="2436" y="194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4"/>
            <p:cNvSpPr/>
            <p:nvPr/>
          </p:nvSpPr>
          <p:spPr>
            <a:xfrm>
              <a:off x="4222324" y="2718371"/>
              <a:ext cx="247172" cy="281115"/>
            </a:xfrm>
            <a:custGeom>
              <a:avLst/>
              <a:gdLst/>
              <a:ahLst/>
              <a:cxnLst/>
              <a:rect l="l" t="t" r="r" b="b"/>
              <a:pathLst>
                <a:path w="14018" h="15943" extrusionOk="0">
                  <a:moveTo>
                    <a:pt x="538" y="0"/>
                  </a:moveTo>
                  <a:lnTo>
                    <a:pt x="312" y="765"/>
                  </a:lnTo>
                  <a:lnTo>
                    <a:pt x="198" y="1303"/>
                  </a:lnTo>
                  <a:lnTo>
                    <a:pt x="85" y="1869"/>
                  </a:lnTo>
                  <a:lnTo>
                    <a:pt x="28" y="2407"/>
                  </a:lnTo>
                  <a:lnTo>
                    <a:pt x="0" y="2973"/>
                  </a:lnTo>
                  <a:lnTo>
                    <a:pt x="85" y="2690"/>
                  </a:lnTo>
                  <a:lnTo>
                    <a:pt x="142" y="2011"/>
                  </a:lnTo>
                  <a:lnTo>
                    <a:pt x="227" y="1331"/>
                  </a:lnTo>
                  <a:lnTo>
                    <a:pt x="368" y="651"/>
                  </a:lnTo>
                  <a:lnTo>
                    <a:pt x="538" y="0"/>
                  </a:lnTo>
                  <a:close/>
                  <a:moveTo>
                    <a:pt x="85" y="3087"/>
                  </a:moveTo>
                  <a:lnTo>
                    <a:pt x="0" y="3370"/>
                  </a:lnTo>
                  <a:lnTo>
                    <a:pt x="28" y="3965"/>
                  </a:lnTo>
                  <a:lnTo>
                    <a:pt x="113" y="4559"/>
                  </a:lnTo>
                  <a:lnTo>
                    <a:pt x="227" y="5154"/>
                  </a:lnTo>
                  <a:lnTo>
                    <a:pt x="340" y="5749"/>
                  </a:lnTo>
                  <a:lnTo>
                    <a:pt x="538" y="6343"/>
                  </a:lnTo>
                  <a:lnTo>
                    <a:pt x="736" y="6910"/>
                  </a:lnTo>
                  <a:lnTo>
                    <a:pt x="991" y="7504"/>
                  </a:lnTo>
                  <a:lnTo>
                    <a:pt x="1274" y="8071"/>
                  </a:lnTo>
                  <a:lnTo>
                    <a:pt x="1359" y="7816"/>
                  </a:lnTo>
                  <a:lnTo>
                    <a:pt x="1076" y="7221"/>
                  </a:lnTo>
                  <a:lnTo>
                    <a:pt x="821" y="6655"/>
                  </a:lnTo>
                  <a:lnTo>
                    <a:pt x="623" y="6060"/>
                  </a:lnTo>
                  <a:lnTo>
                    <a:pt x="425" y="5465"/>
                  </a:lnTo>
                  <a:lnTo>
                    <a:pt x="283" y="4871"/>
                  </a:lnTo>
                  <a:lnTo>
                    <a:pt x="198" y="4276"/>
                  </a:lnTo>
                  <a:lnTo>
                    <a:pt x="113" y="3681"/>
                  </a:lnTo>
                  <a:lnTo>
                    <a:pt x="85" y="3087"/>
                  </a:lnTo>
                  <a:close/>
                  <a:moveTo>
                    <a:pt x="1558" y="8212"/>
                  </a:moveTo>
                  <a:lnTo>
                    <a:pt x="1501" y="8467"/>
                  </a:lnTo>
                  <a:lnTo>
                    <a:pt x="1728" y="8864"/>
                  </a:lnTo>
                  <a:lnTo>
                    <a:pt x="2011" y="9288"/>
                  </a:lnTo>
                  <a:lnTo>
                    <a:pt x="2294" y="9685"/>
                  </a:lnTo>
                  <a:lnTo>
                    <a:pt x="2605" y="10081"/>
                  </a:lnTo>
                  <a:lnTo>
                    <a:pt x="2917" y="10449"/>
                  </a:lnTo>
                  <a:lnTo>
                    <a:pt x="3257" y="10846"/>
                  </a:lnTo>
                  <a:lnTo>
                    <a:pt x="3625" y="11214"/>
                  </a:lnTo>
                  <a:lnTo>
                    <a:pt x="3993" y="11582"/>
                  </a:lnTo>
                  <a:lnTo>
                    <a:pt x="4616" y="12120"/>
                  </a:lnTo>
                  <a:lnTo>
                    <a:pt x="5239" y="12630"/>
                  </a:lnTo>
                  <a:lnTo>
                    <a:pt x="5296" y="12432"/>
                  </a:lnTo>
                  <a:lnTo>
                    <a:pt x="4673" y="11922"/>
                  </a:lnTo>
                  <a:lnTo>
                    <a:pt x="4050" y="11384"/>
                  </a:lnTo>
                  <a:lnTo>
                    <a:pt x="3681" y="11016"/>
                  </a:lnTo>
                  <a:lnTo>
                    <a:pt x="3313" y="10619"/>
                  </a:lnTo>
                  <a:lnTo>
                    <a:pt x="2973" y="10223"/>
                  </a:lnTo>
                  <a:lnTo>
                    <a:pt x="2662" y="9826"/>
                  </a:lnTo>
                  <a:lnTo>
                    <a:pt x="2351" y="9430"/>
                  </a:lnTo>
                  <a:lnTo>
                    <a:pt x="2067" y="9033"/>
                  </a:lnTo>
                  <a:lnTo>
                    <a:pt x="1812" y="8609"/>
                  </a:lnTo>
                  <a:lnTo>
                    <a:pt x="1558" y="8212"/>
                  </a:lnTo>
                  <a:close/>
                  <a:moveTo>
                    <a:pt x="5692" y="12743"/>
                  </a:moveTo>
                  <a:lnTo>
                    <a:pt x="5635" y="12913"/>
                  </a:lnTo>
                  <a:lnTo>
                    <a:pt x="6230" y="13338"/>
                  </a:lnTo>
                  <a:lnTo>
                    <a:pt x="6853" y="13706"/>
                  </a:lnTo>
                  <a:lnTo>
                    <a:pt x="7504" y="14046"/>
                  </a:lnTo>
                  <a:lnTo>
                    <a:pt x="8156" y="14385"/>
                  </a:lnTo>
                  <a:lnTo>
                    <a:pt x="8835" y="14669"/>
                  </a:lnTo>
                  <a:lnTo>
                    <a:pt x="9487" y="14952"/>
                  </a:lnTo>
                  <a:lnTo>
                    <a:pt x="10194" y="15178"/>
                  </a:lnTo>
                  <a:lnTo>
                    <a:pt x="10874" y="15377"/>
                  </a:lnTo>
                  <a:lnTo>
                    <a:pt x="10902" y="15320"/>
                  </a:lnTo>
                  <a:lnTo>
                    <a:pt x="10223" y="15093"/>
                  </a:lnTo>
                  <a:lnTo>
                    <a:pt x="9515" y="14839"/>
                  </a:lnTo>
                  <a:lnTo>
                    <a:pt x="8864" y="14555"/>
                  </a:lnTo>
                  <a:lnTo>
                    <a:pt x="8184" y="14272"/>
                  </a:lnTo>
                  <a:lnTo>
                    <a:pt x="7533" y="13932"/>
                  </a:lnTo>
                  <a:lnTo>
                    <a:pt x="6910" y="13564"/>
                  </a:lnTo>
                  <a:lnTo>
                    <a:pt x="6287" y="13168"/>
                  </a:lnTo>
                  <a:lnTo>
                    <a:pt x="5692" y="12743"/>
                  </a:lnTo>
                  <a:close/>
                  <a:moveTo>
                    <a:pt x="11384" y="15462"/>
                  </a:moveTo>
                  <a:lnTo>
                    <a:pt x="11355" y="15518"/>
                  </a:lnTo>
                  <a:lnTo>
                    <a:pt x="12035" y="15660"/>
                  </a:lnTo>
                  <a:lnTo>
                    <a:pt x="12686" y="15773"/>
                  </a:lnTo>
                  <a:lnTo>
                    <a:pt x="13338" y="15886"/>
                  </a:lnTo>
                  <a:lnTo>
                    <a:pt x="14017" y="15943"/>
                  </a:lnTo>
                  <a:lnTo>
                    <a:pt x="13366" y="15858"/>
                  </a:lnTo>
                  <a:lnTo>
                    <a:pt x="12686" y="15745"/>
                  </a:lnTo>
                  <a:lnTo>
                    <a:pt x="12035" y="15631"/>
                  </a:lnTo>
                  <a:lnTo>
                    <a:pt x="11384" y="1546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4"/>
            <p:cNvSpPr/>
            <p:nvPr/>
          </p:nvSpPr>
          <p:spPr>
            <a:xfrm>
              <a:off x="4272243" y="2591042"/>
              <a:ext cx="197255" cy="408439"/>
            </a:xfrm>
            <a:custGeom>
              <a:avLst/>
              <a:gdLst/>
              <a:ahLst/>
              <a:cxnLst/>
              <a:rect l="l" t="t" r="r" b="b"/>
              <a:pathLst>
                <a:path w="11187" h="23164" extrusionOk="0">
                  <a:moveTo>
                    <a:pt x="3088" y="0"/>
                  </a:moveTo>
                  <a:lnTo>
                    <a:pt x="2663" y="312"/>
                  </a:lnTo>
                  <a:lnTo>
                    <a:pt x="2238" y="680"/>
                  </a:lnTo>
                  <a:lnTo>
                    <a:pt x="1842" y="1076"/>
                  </a:lnTo>
                  <a:lnTo>
                    <a:pt x="1473" y="1501"/>
                  </a:lnTo>
                  <a:lnTo>
                    <a:pt x="1162" y="1982"/>
                  </a:lnTo>
                  <a:lnTo>
                    <a:pt x="1445" y="1784"/>
                  </a:lnTo>
                  <a:lnTo>
                    <a:pt x="1785" y="1274"/>
                  </a:lnTo>
                  <a:lnTo>
                    <a:pt x="2181" y="793"/>
                  </a:lnTo>
                  <a:lnTo>
                    <a:pt x="2606" y="397"/>
                  </a:lnTo>
                  <a:lnTo>
                    <a:pt x="3088" y="0"/>
                  </a:lnTo>
                  <a:close/>
                  <a:moveTo>
                    <a:pt x="1275" y="2067"/>
                  </a:moveTo>
                  <a:lnTo>
                    <a:pt x="992" y="2266"/>
                  </a:lnTo>
                  <a:lnTo>
                    <a:pt x="765" y="2719"/>
                  </a:lnTo>
                  <a:lnTo>
                    <a:pt x="567" y="3200"/>
                  </a:lnTo>
                  <a:lnTo>
                    <a:pt x="397" y="3681"/>
                  </a:lnTo>
                  <a:lnTo>
                    <a:pt x="256" y="4191"/>
                  </a:lnTo>
                  <a:lnTo>
                    <a:pt x="171" y="4729"/>
                  </a:lnTo>
                  <a:lnTo>
                    <a:pt x="86" y="5267"/>
                  </a:lnTo>
                  <a:lnTo>
                    <a:pt x="29" y="5834"/>
                  </a:lnTo>
                  <a:lnTo>
                    <a:pt x="1" y="6400"/>
                  </a:lnTo>
                  <a:lnTo>
                    <a:pt x="341" y="6173"/>
                  </a:lnTo>
                  <a:lnTo>
                    <a:pt x="369" y="5607"/>
                  </a:lnTo>
                  <a:lnTo>
                    <a:pt x="397" y="5041"/>
                  </a:lnTo>
                  <a:lnTo>
                    <a:pt x="482" y="4503"/>
                  </a:lnTo>
                  <a:lnTo>
                    <a:pt x="596" y="3965"/>
                  </a:lnTo>
                  <a:lnTo>
                    <a:pt x="709" y="3455"/>
                  </a:lnTo>
                  <a:lnTo>
                    <a:pt x="879" y="2973"/>
                  </a:lnTo>
                  <a:lnTo>
                    <a:pt x="1077" y="2520"/>
                  </a:lnTo>
                  <a:lnTo>
                    <a:pt x="1275" y="2067"/>
                  </a:lnTo>
                  <a:close/>
                  <a:moveTo>
                    <a:pt x="341" y="6570"/>
                  </a:moveTo>
                  <a:lnTo>
                    <a:pt x="1" y="6796"/>
                  </a:lnTo>
                  <a:lnTo>
                    <a:pt x="29" y="7419"/>
                  </a:lnTo>
                  <a:lnTo>
                    <a:pt x="86" y="8014"/>
                  </a:lnTo>
                  <a:lnTo>
                    <a:pt x="171" y="8637"/>
                  </a:lnTo>
                  <a:lnTo>
                    <a:pt x="284" y="9260"/>
                  </a:lnTo>
                  <a:lnTo>
                    <a:pt x="426" y="9911"/>
                  </a:lnTo>
                  <a:lnTo>
                    <a:pt x="596" y="10534"/>
                  </a:lnTo>
                  <a:lnTo>
                    <a:pt x="794" y="11186"/>
                  </a:lnTo>
                  <a:lnTo>
                    <a:pt x="1020" y="11837"/>
                  </a:lnTo>
                  <a:lnTo>
                    <a:pt x="1304" y="11639"/>
                  </a:lnTo>
                  <a:lnTo>
                    <a:pt x="1105" y="10959"/>
                  </a:lnTo>
                  <a:lnTo>
                    <a:pt x="907" y="10308"/>
                  </a:lnTo>
                  <a:lnTo>
                    <a:pt x="737" y="9685"/>
                  </a:lnTo>
                  <a:lnTo>
                    <a:pt x="596" y="9033"/>
                  </a:lnTo>
                  <a:lnTo>
                    <a:pt x="482" y="8410"/>
                  </a:lnTo>
                  <a:lnTo>
                    <a:pt x="426" y="7787"/>
                  </a:lnTo>
                  <a:lnTo>
                    <a:pt x="369" y="7164"/>
                  </a:lnTo>
                  <a:lnTo>
                    <a:pt x="341" y="6570"/>
                  </a:lnTo>
                  <a:close/>
                  <a:moveTo>
                    <a:pt x="1473" y="12092"/>
                  </a:moveTo>
                  <a:lnTo>
                    <a:pt x="1190" y="12290"/>
                  </a:lnTo>
                  <a:lnTo>
                    <a:pt x="1587" y="13253"/>
                  </a:lnTo>
                  <a:lnTo>
                    <a:pt x="2068" y="14187"/>
                  </a:lnTo>
                  <a:lnTo>
                    <a:pt x="2606" y="15150"/>
                  </a:lnTo>
                  <a:lnTo>
                    <a:pt x="3201" y="16085"/>
                  </a:lnTo>
                  <a:lnTo>
                    <a:pt x="3682" y="16792"/>
                  </a:lnTo>
                  <a:lnTo>
                    <a:pt x="4164" y="17472"/>
                  </a:lnTo>
                  <a:lnTo>
                    <a:pt x="4390" y="17302"/>
                  </a:lnTo>
                  <a:lnTo>
                    <a:pt x="3909" y="16623"/>
                  </a:lnTo>
                  <a:lnTo>
                    <a:pt x="3427" y="15915"/>
                  </a:lnTo>
                  <a:lnTo>
                    <a:pt x="2861" y="14980"/>
                  </a:lnTo>
                  <a:lnTo>
                    <a:pt x="2351" y="14017"/>
                  </a:lnTo>
                  <a:lnTo>
                    <a:pt x="1870" y="13055"/>
                  </a:lnTo>
                  <a:lnTo>
                    <a:pt x="1473" y="12092"/>
                  </a:lnTo>
                  <a:close/>
                  <a:moveTo>
                    <a:pt x="4702" y="17727"/>
                  </a:moveTo>
                  <a:lnTo>
                    <a:pt x="4503" y="17869"/>
                  </a:lnTo>
                  <a:lnTo>
                    <a:pt x="4985" y="18435"/>
                  </a:lnTo>
                  <a:lnTo>
                    <a:pt x="5494" y="19001"/>
                  </a:lnTo>
                  <a:lnTo>
                    <a:pt x="6004" y="19511"/>
                  </a:lnTo>
                  <a:lnTo>
                    <a:pt x="6514" y="20021"/>
                  </a:lnTo>
                  <a:lnTo>
                    <a:pt x="7052" y="20474"/>
                  </a:lnTo>
                  <a:lnTo>
                    <a:pt x="7590" y="20927"/>
                  </a:lnTo>
                  <a:lnTo>
                    <a:pt x="8128" y="21352"/>
                  </a:lnTo>
                  <a:lnTo>
                    <a:pt x="8694" y="21748"/>
                  </a:lnTo>
                  <a:lnTo>
                    <a:pt x="8751" y="21691"/>
                  </a:lnTo>
                  <a:lnTo>
                    <a:pt x="8213" y="21295"/>
                  </a:lnTo>
                  <a:lnTo>
                    <a:pt x="7675" y="20870"/>
                  </a:lnTo>
                  <a:lnTo>
                    <a:pt x="7165" y="20389"/>
                  </a:lnTo>
                  <a:lnTo>
                    <a:pt x="6656" y="19907"/>
                  </a:lnTo>
                  <a:lnTo>
                    <a:pt x="6146" y="19398"/>
                  </a:lnTo>
                  <a:lnTo>
                    <a:pt x="5664" y="18860"/>
                  </a:lnTo>
                  <a:lnTo>
                    <a:pt x="5155" y="18322"/>
                  </a:lnTo>
                  <a:lnTo>
                    <a:pt x="4702" y="17727"/>
                  </a:lnTo>
                  <a:close/>
                  <a:moveTo>
                    <a:pt x="9119" y="21975"/>
                  </a:moveTo>
                  <a:lnTo>
                    <a:pt x="9062" y="22003"/>
                  </a:lnTo>
                  <a:lnTo>
                    <a:pt x="9601" y="22343"/>
                  </a:lnTo>
                  <a:lnTo>
                    <a:pt x="10110" y="22654"/>
                  </a:lnTo>
                  <a:lnTo>
                    <a:pt x="10648" y="22909"/>
                  </a:lnTo>
                  <a:lnTo>
                    <a:pt x="11186" y="23164"/>
                  </a:lnTo>
                  <a:lnTo>
                    <a:pt x="10677" y="22909"/>
                  </a:lnTo>
                  <a:lnTo>
                    <a:pt x="10167" y="22626"/>
                  </a:lnTo>
                  <a:lnTo>
                    <a:pt x="9629" y="22314"/>
                  </a:lnTo>
                  <a:lnTo>
                    <a:pt x="9119" y="2197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4"/>
            <p:cNvSpPr/>
            <p:nvPr/>
          </p:nvSpPr>
          <p:spPr>
            <a:xfrm>
              <a:off x="4469486" y="2547100"/>
              <a:ext cx="35970" cy="452379"/>
            </a:xfrm>
            <a:custGeom>
              <a:avLst/>
              <a:gdLst/>
              <a:ahLst/>
              <a:cxnLst/>
              <a:rect l="l" t="t" r="r" b="b"/>
              <a:pathLst>
                <a:path w="2040" h="25656" extrusionOk="0">
                  <a:moveTo>
                    <a:pt x="850" y="0"/>
                  </a:moveTo>
                  <a:lnTo>
                    <a:pt x="1161" y="29"/>
                  </a:lnTo>
                  <a:lnTo>
                    <a:pt x="1190" y="29"/>
                  </a:lnTo>
                  <a:lnTo>
                    <a:pt x="906" y="0"/>
                  </a:lnTo>
                  <a:close/>
                  <a:moveTo>
                    <a:pt x="935" y="29"/>
                  </a:moveTo>
                  <a:lnTo>
                    <a:pt x="991" y="85"/>
                  </a:lnTo>
                  <a:lnTo>
                    <a:pt x="1048" y="170"/>
                  </a:lnTo>
                  <a:lnTo>
                    <a:pt x="1133" y="397"/>
                  </a:lnTo>
                  <a:lnTo>
                    <a:pt x="1218" y="736"/>
                  </a:lnTo>
                  <a:lnTo>
                    <a:pt x="1303" y="1161"/>
                  </a:lnTo>
                  <a:lnTo>
                    <a:pt x="1360" y="1671"/>
                  </a:lnTo>
                  <a:lnTo>
                    <a:pt x="1813" y="1699"/>
                  </a:lnTo>
                  <a:lnTo>
                    <a:pt x="1813" y="1699"/>
                  </a:lnTo>
                  <a:lnTo>
                    <a:pt x="1728" y="1190"/>
                  </a:lnTo>
                  <a:lnTo>
                    <a:pt x="1614" y="765"/>
                  </a:lnTo>
                  <a:lnTo>
                    <a:pt x="1529" y="425"/>
                  </a:lnTo>
                  <a:lnTo>
                    <a:pt x="1388" y="198"/>
                  </a:lnTo>
                  <a:lnTo>
                    <a:pt x="1331" y="113"/>
                  </a:lnTo>
                  <a:lnTo>
                    <a:pt x="1246" y="57"/>
                  </a:lnTo>
                  <a:lnTo>
                    <a:pt x="935" y="29"/>
                  </a:lnTo>
                  <a:close/>
                  <a:moveTo>
                    <a:pt x="1388" y="1926"/>
                  </a:moveTo>
                  <a:lnTo>
                    <a:pt x="1444" y="2719"/>
                  </a:lnTo>
                  <a:lnTo>
                    <a:pt x="1501" y="3625"/>
                  </a:lnTo>
                  <a:lnTo>
                    <a:pt x="1529" y="4644"/>
                  </a:lnTo>
                  <a:lnTo>
                    <a:pt x="1558" y="5777"/>
                  </a:lnTo>
                  <a:lnTo>
                    <a:pt x="2039" y="5805"/>
                  </a:lnTo>
                  <a:lnTo>
                    <a:pt x="2039" y="5805"/>
                  </a:lnTo>
                  <a:lnTo>
                    <a:pt x="2011" y="4701"/>
                  </a:lnTo>
                  <a:lnTo>
                    <a:pt x="1983" y="3681"/>
                  </a:lnTo>
                  <a:lnTo>
                    <a:pt x="1926" y="2747"/>
                  </a:lnTo>
                  <a:lnTo>
                    <a:pt x="1841" y="1954"/>
                  </a:lnTo>
                  <a:lnTo>
                    <a:pt x="1388" y="1926"/>
                  </a:lnTo>
                  <a:close/>
                  <a:moveTo>
                    <a:pt x="1558" y="6173"/>
                  </a:moveTo>
                  <a:lnTo>
                    <a:pt x="1529" y="8694"/>
                  </a:lnTo>
                  <a:lnTo>
                    <a:pt x="1416" y="11497"/>
                  </a:lnTo>
                  <a:lnTo>
                    <a:pt x="1869" y="11525"/>
                  </a:lnTo>
                  <a:lnTo>
                    <a:pt x="1954" y="10110"/>
                  </a:lnTo>
                  <a:lnTo>
                    <a:pt x="2011" y="8750"/>
                  </a:lnTo>
                  <a:lnTo>
                    <a:pt x="2039" y="7448"/>
                  </a:lnTo>
                  <a:lnTo>
                    <a:pt x="2039" y="6202"/>
                  </a:lnTo>
                  <a:lnTo>
                    <a:pt x="1558" y="6173"/>
                  </a:lnTo>
                  <a:close/>
                  <a:moveTo>
                    <a:pt x="1388" y="11979"/>
                  </a:moveTo>
                  <a:lnTo>
                    <a:pt x="1275" y="14131"/>
                  </a:lnTo>
                  <a:lnTo>
                    <a:pt x="1133" y="16339"/>
                  </a:lnTo>
                  <a:lnTo>
                    <a:pt x="991" y="17982"/>
                  </a:lnTo>
                  <a:lnTo>
                    <a:pt x="1303" y="18010"/>
                  </a:lnTo>
                  <a:lnTo>
                    <a:pt x="1473" y="16368"/>
                  </a:lnTo>
                  <a:lnTo>
                    <a:pt x="1671" y="14159"/>
                  </a:lnTo>
                  <a:lnTo>
                    <a:pt x="1841" y="12007"/>
                  </a:lnTo>
                  <a:lnTo>
                    <a:pt x="1388" y="11979"/>
                  </a:lnTo>
                  <a:close/>
                  <a:moveTo>
                    <a:pt x="935" y="18492"/>
                  </a:moveTo>
                  <a:lnTo>
                    <a:pt x="652" y="21182"/>
                  </a:lnTo>
                  <a:lnTo>
                    <a:pt x="510" y="22428"/>
                  </a:lnTo>
                  <a:lnTo>
                    <a:pt x="368" y="23532"/>
                  </a:lnTo>
                  <a:lnTo>
                    <a:pt x="453" y="23560"/>
                  </a:lnTo>
                  <a:lnTo>
                    <a:pt x="680" y="22428"/>
                  </a:lnTo>
                  <a:lnTo>
                    <a:pt x="878" y="21210"/>
                  </a:lnTo>
                  <a:lnTo>
                    <a:pt x="1048" y="19907"/>
                  </a:lnTo>
                  <a:lnTo>
                    <a:pt x="1246" y="18520"/>
                  </a:lnTo>
                  <a:lnTo>
                    <a:pt x="935" y="18492"/>
                  </a:lnTo>
                  <a:close/>
                  <a:moveTo>
                    <a:pt x="312" y="23900"/>
                  </a:moveTo>
                  <a:lnTo>
                    <a:pt x="142" y="24835"/>
                  </a:lnTo>
                  <a:lnTo>
                    <a:pt x="0" y="25656"/>
                  </a:lnTo>
                  <a:lnTo>
                    <a:pt x="199" y="24835"/>
                  </a:lnTo>
                  <a:lnTo>
                    <a:pt x="397" y="2390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4"/>
            <p:cNvSpPr/>
            <p:nvPr/>
          </p:nvSpPr>
          <p:spPr>
            <a:xfrm>
              <a:off x="4469486" y="2565068"/>
              <a:ext cx="151304" cy="434412"/>
            </a:xfrm>
            <a:custGeom>
              <a:avLst/>
              <a:gdLst/>
              <a:ahLst/>
              <a:cxnLst/>
              <a:rect l="l" t="t" r="r" b="b"/>
              <a:pathLst>
                <a:path w="8581" h="24637" extrusionOk="0">
                  <a:moveTo>
                    <a:pt x="5324" y="1"/>
                  </a:moveTo>
                  <a:lnTo>
                    <a:pt x="5352" y="29"/>
                  </a:lnTo>
                  <a:lnTo>
                    <a:pt x="5475" y="76"/>
                  </a:lnTo>
                  <a:lnTo>
                    <a:pt x="5324" y="1"/>
                  </a:lnTo>
                  <a:close/>
                  <a:moveTo>
                    <a:pt x="5475" y="76"/>
                  </a:moveTo>
                  <a:lnTo>
                    <a:pt x="5664" y="171"/>
                  </a:lnTo>
                  <a:lnTo>
                    <a:pt x="5919" y="312"/>
                  </a:lnTo>
                  <a:lnTo>
                    <a:pt x="6145" y="482"/>
                  </a:lnTo>
                  <a:lnTo>
                    <a:pt x="6372" y="680"/>
                  </a:lnTo>
                  <a:lnTo>
                    <a:pt x="6598" y="907"/>
                  </a:lnTo>
                  <a:lnTo>
                    <a:pt x="6768" y="1133"/>
                  </a:lnTo>
                  <a:lnTo>
                    <a:pt x="6966" y="1388"/>
                  </a:lnTo>
                  <a:lnTo>
                    <a:pt x="7136" y="1671"/>
                  </a:lnTo>
                  <a:lnTo>
                    <a:pt x="7306" y="1955"/>
                  </a:lnTo>
                  <a:lnTo>
                    <a:pt x="7674" y="2124"/>
                  </a:lnTo>
                  <a:lnTo>
                    <a:pt x="7504" y="1813"/>
                  </a:lnTo>
                  <a:lnTo>
                    <a:pt x="7335" y="1558"/>
                  </a:lnTo>
                  <a:lnTo>
                    <a:pt x="7136" y="1275"/>
                  </a:lnTo>
                  <a:lnTo>
                    <a:pt x="6910" y="1048"/>
                  </a:lnTo>
                  <a:lnTo>
                    <a:pt x="6712" y="822"/>
                  </a:lnTo>
                  <a:lnTo>
                    <a:pt x="6457" y="624"/>
                  </a:lnTo>
                  <a:lnTo>
                    <a:pt x="6230" y="454"/>
                  </a:lnTo>
                  <a:lnTo>
                    <a:pt x="5947" y="284"/>
                  </a:lnTo>
                  <a:lnTo>
                    <a:pt x="5720" y="171"/>
                  </a:lnTo>
                  <a:lnTo>
                    <a:pt x="5475" y="76"/>
                  </a:lnTo>
                  <a:close/>
                  <a:moveTo>
                    <a:pt x="7419" y="2238"/>
                  </a:moveTo>
                  <a:lnTo>
                    <a:pt x="7589" y="2634"/>
                  </a:lnTo>
                  <a:lnTo>
                    <a:pt x="7731" y="3087"/>
                  </a:lnTo>
                  <a:lnTo>
                    <a:pt x="7873" y="3540"/>
                  </a:lnTo>
                  <a:lnTo>
                    <a:pt x="7957" y="4022"/>
                  </a:lnTo>
                  <a:lnTo>
                    <a:pt x="8042" y="4560"/>
                  </a:lnTo>
                  <a:lnTo>
                    <a:pt x="8099" y="5069"/>
                  </a:lnTo>
                  <a:lnTo>
                    <a:pt x="8156" y="5636"/>
                  </a:lnTo>
                  <a:lnTo>
                    <a:pt x="8156" y="6202"/>
                  </a:lnTo>
                  <a:lnTo>
                    <a:pt x="8580" y="6372"/>
                  </a:lnTo>
                  <a:lnTo>
                    <a:pt x="8580" y="6372"/>
                  </a:lnTo>
                  <a:lnTo>
                    <a:pt x="8552" y="5806"/>
                  </a:lnTo>
                  <a:lnTo>
                    <a:pt x="8524" y="5268"/>
                  </a:lnTo>
                  <a:lnTo>
                    <a:pt x="8467" y="4730"/>
                  </a:lnTo>
                  <a:lnTo>
                    <a:pt x="8382" y="4220"/>
                  </a:lnTo>
                  <a:lnTo>
                    <a:pt x="8269" y="3710"/>
                  </a:lnTo>
                  <a:lnTo>
                    <a:pt x="8127" y="3257"/>
                  </a:lnTo>
                  <a:lnTo>
                    <a:pt x="7986" y="2804"/>
                  </a:lnTo>
                  <a:lnTo>
                    <a:pt x="7788" y="2379"/>
                  </a:lnTo>
                  <a:lnTo>
                    <a:pt x="7419" y="2238"/>
                  </a:lnTo>
                  <a:close/>
                  <a:moveTo>
                    <a:pt x="8184" y="6599"/>
                  </a:moveTo>
                  <a:lnTo>
                    <a:pt x="8156" y="7222"/>
                  </a:lnTo>
                  <a:lnTo>
                    <a:pt x="8127" y="7816"/>
                  </a:lnTo>
                  <a:lnTo>
                    <a:pt x="8071" y="8468"/>
                  </a:lnTo>
                  <a:lnTo>
                    <a:pt x="7986" y="9091"/>
                  </a:lnTo>
                  <a:lnTo>
                    <a:pt x="7873" y="9770"/>
                  </a:lnTo>
                  <a:lnTo>
                    <a:pt x="7759" y="10421"/>
                  </a:lnTo>
                  <a:lnTo>
                    <a:pt x="7618" y="11101"/>
                  </a:lnTo>
                  <a:lnTo>
                    <a:pt x="7448" y="11781"/>
                  </a:lnTo>
                  <a:lnTo>
                    <a:pt x="7816" y="11951"/>
                  </a:lnTo>
                  <a:lnTo>
                    <a:pt x="8014" y="11271"/>
                  </a:lnTo>
                  <a:lnTo>
                    <a:pt x="8156" y="10591"/>
                  </a:lnTo>
                  <a:lnTo>
                    <a:pt x="8269" y="9940"/>
                  </a:lnTo>
                  <a:lnTo>
                    <a:pt x="8382" y="9289"/>
                  </a:lnTo>
                  <a:lnTo>
                    <a:pt x="8467" y="8637"/>
                  </a:lnTo>
                  <a:lnTo>
                    <a:pt x="8524" y="8015"/>
                  </a:lnTo>
                  <a:lnTo>
                    <a:pt x="8580" y="7392"/>
                  </a:lnTo>
                  <a:lnTo>
                    <a:pt x="8580" y="6797"/>
                  </a:lnTo>
                  <a:lnTo>
                    <a:pt x="8184" y="6599"/>
                  </a:lnTo>
                  <a:close/>
                  <a:moveTo>
                    <a:pt x="7335" y="12262"/>
                  </a:moveTo>
                  <a:lnTo>
                    <a:pt x="7023" y="13282"/>
                  </a:lnTo>
                  <a:lnTo>
                    <a:pt x="6683" y="14301"/>
                  </a:lnTo>
                  <a:lnTo>
                    <a:pt x="6287" y="15349"/>
                  </a:lnTo>
                  <a:lnTo>
                    <a:pt x="5862" y="16368"/>
                  </a:lnTo>
                  <a:lnTo>
                    <a:pt x="5522" y="17133"/>
                  </a:lnTo>
                  <a:lnTo>
                    <a:pt x="5154" y="17897"/>
                  </a:lnTo>
                  <a:lnTo>
                    <a:pt x="5409" y="18011"/>
                  </a:lnTo>
                  <a:lnTo>
                    <a:pt x="5805" y="17246"/>
                  </a:lnTo>
                  <a:lnTo>
                    <a:pt x="6173" y="16510"/>
                  </a:lnTo>
                  <a:lnTo>
                    <a:pt x="6627" y="15462"/>
                  </a:lnTo>
                  <a:lnTo>
                    <a:pt x="7023" y="14443"/>
                  </a:lnTo>
                  <a:lnTo>
                    <a:pt x="7391" y="13423"/>
                  </a:lnTo>
                  <a:lnTo>
                    <a:pt x="7703" y="12432"/>
                  </a:lnTo>
                  <a:lnTo>
                    <a:pt x="7335" y="12262"/>
                  </a:lnTo>
                  <a:close/>
                  <a:moveTo>
                    <a:pt x="4899" y="18350"/>
                  </a:moveTo>
                  <a:lnTo>
                    <a:pt x="4559" y="18973"/>
                  </a:lnTo>
                  <a:lnTo>
                    <a:pt x="4191" y="19596"/>
                  </a:lnTo>
                  <a:lnTo>
                    <a:pt x="3823" y="20191"/>
                  </a:lnTo>
                  <a:lnTo>
                    <a:pt x="3427" y="20786"/>
                  </a:lnTo>
                  <a:lnTo>
                    <a:pt x="3059" y="21324"/>
                  </a:lnTo>
                  <a:lnTo>
                    <a:pt x="2662" y="21862"/>
                  </a:lnTo>
                  <a:lnTo>
                    <a:pt x="2237" y="22372"/>
                  </a:lnTo>
                  <a:lnTo>
                    <a:pt x="1841" y="22853"/>
                  </a:lnTo>
                  <a:lnTo>
                    <a:pt x="1926" y="22881"/>
                  </a:lnTo>
                  <a:lnTo>
                    <a:pt x="2351" y="22428"/>
                  </a:lnTo>
                  <a:lnTo>
                    <a:pt x="2775" y="21918"/>
                  </a:lnTo>
                  <a:lnTo>
                    <a:pt x="3200" y="21409"/>
                  </a:lnTo>
                  <a:lnTo>
                    <a:pt x="3625" y="20871"/>
                  </a:lnTo>
                  <a:lnTo>
                    <a:pt x="4021" y="20276"/>
                  </a:lnTo>
                  <a:lnTo>
                    <a:pt x="4418" y="19710"/>
                  </a:lnTo>
                  <a:lnTo>
                    <a:pt x="4786" y="19087"/>
                  </a:lnTo>
                  <a:lnTo>
                    <a:pt x="5154" y="18435"/>
                  </a:lnTo>
                  <a:lnTo>
                    <a:pt x="4899" y="18350"/>
                  </a:lnTo>
                  <a:close/>
                  <a:moveTo>
                    <a:pt x="1558" y="23164"/>
                  </a:moveTo>
                  <a:lnTo>
                    <a:pt x="1161" y="23561"/>
                  </a:lnTo>
                  <a:lnTo>
                    <a:pt x="793" y="23957"/>
                  </a:lnTo>
                  <a:lnTo>
                    <a:pt x="561" y="24173"/>
                  </a:lnTo>
                  <a:lnTo>
                    <a:pt x="561" y="24173"/>
                  </a:lnTo>
                  <a:lnTo>
                    <a:pt x="821" y="23957"/>
                  </a:lnTo>
                  <a:lnTo>
                    <a:pt x="1218" y="23617"/>
                  </a:lnTo>
                  <a:lnTo>
                    <a:pt x="1643" y="23193"/>
                  </a:lnTo>
                  <a:lnTo>
                    <a:pt x="1558" y="23164"/>
                  </a:lnTo>
                  <a:close/>
                  <a:moveTo>
                    <a:pt x="561" y="24173"/>
                  </a:moveTo>
                  <a:lnTo>
                    <a:pt x="0" y="24637"/>
                  </a:lnTo>
                  <a:lnTo>
                    <a:pt x="397" y="24325"/>
                  </a:lnTo>
                  <a:lnTo>
                    <a:pt x="561" y="2417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4"/>
            <p:cNvSpPr/>
            <p:nvPr/>
          </p:nvSpPr>
          <p:spPr>
            <a:xfrm>
              <a:off x="4250272" y="2916602"/>
              <a:ext cx="219225" cy="88885"/>
            </a:xfrm>
            <a:custGeom>
              <a:avLst/>
              <a:gdLst/>
              <a:ahLst/>
              <a:cxnLst/>
              <a:rect l="l" t="t" r="r" b="b"/>
              <a:pathLst>
                <a:path w="12433" h="5041" extrusionOk="0">
                  <a:moveTo>
                    <a:pt x="1" y="0"/>
                  </a:moveTo>
                  <a:lnTo>
                    <a:pt x="143" y="255"/>
                  </a:lnTo>
                  <a:lnTo>
                    <a:pt x="256" y="397"/>
                  </a:lnTo>
                  <a:lnTo>
                    <a:pt x="1" y="0"/>
                  </a:lnTo>
                  <a:close/>
                  <a:moveTo>
                    <a:pt x="369" y="567"/>
                  </a:moveTo>
                  <a:lnTo>
                    <a:pt x="511" y="821"/>
                  </a:lnTo>
                  <a:lnTo>
                    <a:pt x="737" y="1161"/>
                  </a:lnTo>
                  <a:lnTo>
                    <a:pt x="992" y="1501"/>
                  </a:lnTo>
                  <a:lnTo>
                    <a:pt x="1275" y="1813"/>
                  </a:lnTo>
                  <a:lnTo>
                    <a:pt x="1558" y="2124"/>
                  </a:lnTo>
                  <a:lnTo>
                    <a:pt x="1870" y="2407"/>
                  </a:lnTo>
                  <a:lnTo>
                    <a:pt x="2181" y="2690"/>
                  </a:lnTo>
                  <a:lnTo>
                    <a:pt x="2521" y="2974"/>
                  </a:lnTo>
                  <a:lnTo>
                    <a:pt x="2889" y="3228"/>
                  </a:lnTo>
                  <a:lnTo>
                    <a:pt x="3456" y="3597"/>
                  </a:lnTo>
                  <a:lnTo>
                    <a:pt x="4079" y="3908"/>
                  </a:lnTo>
                  <a:lnTo>
                    <a:pt x="3965" y="3738"/>
                  </a:lnTo>
                  <a:lnTo>
                    <a:pt x="3371" y="3398"/>
                  </a:lnTo>
                  <a:lnTo>
                    <a:pt x="2776" y="3030"/>
                  </a:lnTo>
                  <a:lnTo>
                    <a:pt x="2408" y="2775"/>
                  </a:lnTo>
                  <a:lnTo>
                    <a:pt x="2068" y="2492"/>
                  </a:lnTo>
                  <a:lnTo>
                    <a:pt x="1728" y="2209"/>
                  </a:lnTo>
                  <a:lnTo>
                    <a:pt x="1417" y="1897"/>
                  </a:lnTo>
                  <a:lnTo>
                    <a:pt x="1134" y="1586"/>
                  </a:lnTo>
                  <a:lnTo>
                    <a:pt x="850" y="1246"/>
                  </a:lnTo>
                  <a:lnTo>
                    <a:pt x="596" y="935"/>
                  </a:lnTo>
                  <a:lnTo>
                    <a:pt x="369" y="567"/>
                  </a:lnTo>
                  <a:close/>
                  <a:moveTo>
                    <a:pt x="4362" y="3936"/>
                  </a:moveTo>
                  <a:lnTo>
                    <a:pt x="4447" y="4078"/>
                  </a:lnTo>
                  <a:lnTo>
                    <a:pt x="5041" y="4333"/>
                  </a:lnTo>
                  <a:lnTo>
                    <a:pt x="5636" y="4531"/>
                  </a:lnTo>
                  <a:lnTo>
                    <a:pt x="6231" y="4701"/>
                  </a:lnTo>
                  <a:lnTo>
                    <a:pt x="6854" y="4814"/>
                  </a:lnTo>
                  <a:lnTo>
                    <a:pt x="7477" y="4927"/>
                  </a:lnTo>
                  <a:lnTo>
                    <a:pt x="8128" y="4984"/>
                  </a:lnTo>
                  <a:lnTo>
                    <a:pt x="8779" y="5041"/>
                  </a:lnTo>
                  <a:lnTo>
                    <a:pt x="9459" y="5041"/>
                  </a:lnTo>
                  <a:lnTo>
                    <a:pt x="9402" y="4984"/>
                  </a:lnTo>
                  <a:lnTo>
                    <a:pt x="8751" y="4956"/>
                  </a:lnTo>
                  <a:lnTo>
                    <a:pt x="8071" y="4899"/>
                  </a:lnTo>
                  <a:lnTo>
                    <a:pt x="7420" y="4814"/>
                  </a:lnTo>
                  <a:lnTo>
                    <a:pt x="6797" y="4701"/>
                  </a:lnTo>
                  <a:lnTo>
                    <a:pt x="6146" y="4559"/>
                  </a:lnTo>
                  <a:lnTo>
                    <a:pt x="5551" y="4389"/>
                  </a:lnTo>
                  <a:lnTo>
                    <a:pt x="4928" y="4163"/>
                  </a:lnTo>
                  <a:lnTo>
                    <a:pt x="4362" y="3936"/>
                  </a:lnTo>
                  <a:close/>
                  <a:moveTo>
                    <a:pt x="12432" y="4701"/>
                  </a:moveTo>
                  <a:lnTo>
                    <a:pt x="11781" y="4814"/>
                  </a:lnTo>
                  <a:lnTo>
                    <a:pt x="11158" y="4899"/>
                  </a:lnTo>
                  <a:lnTo>
                    <a:pt x="10507" y="4956"/>
                  </a:lnTo>
                  <a:lnTo>
                    <a:pt x="9884" y="4984"/>
                  </a:lnTo>
                  <a:lnTo>
                    <a:pt x="9912" y="5041"/>
                  </a:lnTo>
                  <a:lnTo>
                    <a:pt x="10535" y="4984"/>
                  </a:lnTo>
                  <a:lnTo>
                    <a:pt x="11158" y="4927"/>
                  </a:lnTo>
                  <a:lnTo>
                    <a:pt x="11809" y="4843"/>
                  </a:lnTo>
                  <a:lnTo>
                    <a:pt x="12432" y="470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4"/>
            <p:cNvSpPr/>
            <p:nvPr/>
          </p:nvSpPr>
          <p:spPr>
            <a:xfrm>
              <a:off x="4374603" y="2552584"/>
              <a:ext cx="94898" cy="446896"/>
            </a:xfrm>
            <a:custGeom>
              <a:avLst/>
              <a:gdLst/>
              <a:ahLst/>
              <a:cxnLst/>
              <a:rect l="l" t="t" r="r" b="b"/>
              <a:pathLst>
                <a:path w="5382" h="25345" extrusionOk="0">
                  <a:moveTo>
                    <a:pt x="2266" y="1"/>
                  </a:moveTo>
                  <a:lnTo>
                    <a:pt x="1955" y="86"/>
                  </a:lnTo>
                  <a:lnTo>
                    <a:pt x="1785" y="142"/>
                  </a:lnTo>
                  <a:lnTo>
                    <a:pt x="1587" y="256"/>
                  </a:lnTo>
                  <a:lnTo>
                    <a:pt x="1445" y="369"/>
                  </a:lnTo>
                  <a:lnTo>
                    <a:pt x="1275" y="539"/>
                  </a:lnTo>
                  <a:lnTo>
                    <a:pt x="1134" y="709"/>
                  </a:lnTo>
                  <a:lnTo>
                    <a:pt x="992" y="907"/>
                  </a:lnTo>
                  <a:lnTo>
                    <a:pt x="879" y="1105"/>
                  </a:lnTo>
                  <a:lnTo>
                    <a:pt x="766" y="1332"/>
                  </a:lnTo>
                  <a:lnTo>
                    <a:pt x="539" y="1870"/>
                  </a:lnTo>
                  <a:lnTo>
                    <a:pt x="964" y="1785"/>
                  </a:lnTo>
                  <a:lnTo>
                    <a:pt x="1162" y="1247"/>
                  </a:lnTo>
                  <a:lnTo>
                    <a:pt x="1389" y="822"/>
                  </a:lnTo>
                  <a:lnTo>
                    <a:pt x="1502" y="624"/>
                  </a:lnTo>
                  <a:lnTo>
                    <a:pt x="1643" y="454"/>
                  </a:lnTo>
                  <a:lnTo>
                    <a:pt x="1785" y="312"/>
                  </a:lnTo>
                  <a:lnTo>
                    <a:pt x="1927" y="171"/>
                  </a:lnTo>
                  <a:lnTo>
                    <a:pt x="2096" y="86"/>
                  </a:lnTo>
                  <a:lnTo>
                    <a:pt x="2266" y="1"/>
                  </a:lnTo>
                  <a:close/>
                  <a:moveTo>
                    <a:pt x="907" y="2040"/>
                  </a:moveTo>
                  <a:lnTo>
                    <a:pt x="454" y="2125"/>
                  </a:lnTo>
                  <a:lnTo>
                    <a:pt x="369" y="2521"/>
                  </a:lnTo>
                  <a:lnTo>
                    <a:pt x="256" y="2946"/>
                  </a:lnTo>
                  <a:lnTo>
                    <a:pt x="199" y="3399"/>
                  </a:lnTo>
                  <a:lnTo>
                    <a:pt x="114" y="3880"/>
                  </a:lnTo>
                  <a:lnTo>
                    <a:pt x="29" y="4900"/>
                  </a:lnTo>
                  <a:lnTo>
                    <a:pt x="1" y="6032"/>
                  </a:lnTo>
                  <a:lnTo>
                    <a:pt x="482" y="5919"/>
                  </a:lnTo>
                  <a:lnTo>
                    <a:pt x="511" y="4815"/>
                  </a:lnTo>
                  <a:lnTo>
                    <a:pt x="596" y="3767"/>
                  </a:lnTo>
                  <a:lnTo>
                    <a:pt x="709" y="2861"/>
                  </a:lnTo>
                  <a:lnTo>
                    <a:pt x="794" y="2436"/>
                  </a:lnTo>
                  <a:lnTo>
                    <a:pt x="907" y="2040"/>
                  </a:lnTo>
                  <a:close/>
                  <a:moveTo>
                    <a:pt x="482" y="6316"/>
                  </a:moveTo>
                  <a:lnTo>
                    <a:pt x="1" y="6429"/>
                  </a:lnTo>
                  <a:lnTo>
                    <a:pt x="29" y="7646"/>
                  </a:lnTo>
                  <a:lnTo>
                    <a:pt x="143" y="8949"/>
                  </a:lnTo>
                  <a:lnTo>
                    <a:pt x="284" y="10308"/>
                  </a:lnTo>
                  <a:lnTo>
                    <a:pt x="482" y="11696"/>
                  </a:lnTo>
                  <a:lnTo>
                    <a:pt x="935" y="11611"/>
                  </a:lnTo>
                  <a:lnTo>
                    <a:pt x="737" y="10195"/>
                  </a:lnTo>
                  <a:lnTo>
                    <a:pt x="596" y="8836"/>
                  </a:lnTo>
                  <a:lnTo>
                    <a:pt x="511" y="7561"/>
                  </a:lnTo>
                  <a:lnTo>
                    <a:pt x="482" y="6316"/>
                  </a:lnTo>
                  <a:close/>
                  <a:moveTo>
                    <a:pt x="992" y="12092"/>
                  </a:moveTo>
                  <a:lnTo>
                    <a:pt x="567" y="12177"/>
                  </a:lnTo>
                  <a:lnTo>
                    <a:pt x="766" y="13225"/>
                  </a:lnTo>
                  <a:lnTo>
                    <a:pt x="992" y="14301"/>
                  </a:lnTo>
                  <a:lnTo>
                    <a:pt x="1247" y="15377"/>
                  </a:lnTo>
                  <a:lnTo>
                    <a:pt x="1530" y="16453"/>
                  </a:lnTo>
                  <a:lnTo>
                    <a:pt x="2012" y="18039"/>
                  </a:lnTo>
                  <a:lnTo>
                    <a:pt x="2323" y="17982"/>
                  </a:lnTo>
                  <a:lnTo>
                    <a:pt x="1870" y="16368"/>
                  </a:lnTo>
                  <a:lnTo>
                    <a:pt x="1615" y="15292"/>
                  </a:lnTo>
                  <a:lnTo>
                    <a:pt x="1389" y="14216"/>
                  </a:lnTo>
                  <a:lnTo>
                    <a:pt x="1190" y="13140"/>
                  </a:lnTo>
                  <a:lnTo>
                    <a:pt x="992" y="12092"/>
                  </a:lnTo>
                  <a:close/>
                  <a:moveTo>
                    <a:pt x="2465" y="18464"/>
                  </a:moveTo>
                  <a:lnTo>
                    <a:pt x="2181" y="18520"/>
                  </a:lnTo>
                  <a:lnTo>
                    <a:pt x="2634" y="19851"/>
                  </a:lnTo>
                  <a:lnTo>
                    <a:pt x="3144" y="21126"/>
                  </a:lnTo>
                  <a:lnTo>
                    <a:pt x="3654" y="22287"/>
                  </a:lnTo>
                  <a:lnTo>
                    <a:pt x="4192" y="23363"/>
                  </a:lnTo>
                  <a:lnTo>
                    <a:pt x="4277" y="23334"/>
                  </a:lnTo>
                  <a:lnTo>
                    <a:pt x="3796" y="22258"/>
                  </a:lnTo>
                  <a:lnTo>
                    <a:pt x="3342" y="21069"/>
                  </a:lnTo>
                  <a:lnTo>
                    <a:pt x="2889" y="19795"/>
                  </a:lnTo>
                  <a:lnTo>
                    <a:pt x="2465" y="18464"/>
                  </a:lnTo>
                  <a:close/>
                  <a:moveTo>
                    <a:pt x="4447" y="23674"/>
                  </a:moveTo>
                  <a:lnTo>
                    <a:pt x="4362" y="23702"/>
                  </a:lnTo>
                  <a:lnTo>
                    <a:pt x="4872" y="24580"/>
                  </a:lnTo>
                  <a:lnTo>
                    <a:pt x="5381" y="25345"/>
                  </a:lnTo>
                  <a:lnTo>
                    <a:pt x="4928" y="24580"/>
                  </a:lnTo>
                  <a:lnTo>
                    <a:pt x="4447" y="2367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4"/>
            <p:cNvSpPr/>
            <p:nvPr/>
          </p:nvSpPr>
          <p:spPr>
            <a:xfrm>
              <a:off x="4242284" y="2748823"/>
              <a:ext cx="453896" cy="184753"/>
            </a:xfrm>
            <a:custGeom>
              <a:avLst/>
              <a:gdLst/>
              <a:ahLst/>
              <a:cxnLst/>
              <a:rect l="l" t="t" r="r" b="b"/>
              <a:pathLst>
                <a:path w="25742" h="10478" extrusionOk="0">
                  <a:moveTo>
                    <a:pt x="12829" y="0"/>
                  </a:moveTo>
                  <a:lnTo>
                    <a:pt x="12064" y="29"/>
                  </a:lnTo>
                  <a:lnTo>
                    <a:pt x="11328" y="57"/>
                  </a:lnTo>
                  <a:lnTo>
                    <a:pt x="10592" y="114"/>
                  </a:lnTo>
                  <a:lnTo>
                    <a:pt x="9855" y="227"/>
                  </a:lnTo>
                  <a:lnTo>
                    <a:pt x="9147" y="340"/>
                  </a:lnTo>
                  <a:lnTo>
                    <a:pt x="8439" y="482"/>
                  </a:lnTo>
                  <a:lnTo>
                    <a:pt x="7986" y="567"/>
                  </a:lnTo>
                  <a:lnTo>
                    <a:pt x="7392" y="708"/>
                  </a:lnTo>
                  <a:lnTo>
                    <a:pt x="6825" y="878"/>
                  </a:lnTo>
                  <a:lnTo>
                    <a:pt x="6259" y="1077"/>
                  </a:lnTo>
                  <a:lnTo>
                    <a:pt x="5693" y="1275"/>
                  </a:lnTo>
                  <a:lnTo>
                    <a:pt x="5155" y="1501"/>
                  </a:lnTo>
                  <a:lnTo>
                    <a:pt x="4645" y="1756"/>
                  </a:lnTo>
                  <a:lnTo>
                    <a:pt x="4135" y="2011"/>
                  </a:lnTo>
                  <a:lnTo>
                    <a:pt x="3625" y="2294"/>
                  </a:lnTo>
                  <a:lnTo>
                    <a:pt x="3003" y="2691"/>
                  </a:lnTo>
                  <a:lnTo>
                    <a:pt x="2719" y="2889"/>
                  </a:lnTo>
                  <a:lnTo>
                    <a:pt x="2238" y="3257"/>
                  </a:lnTo>
                  <a:lnTo>
                    <a:pt x="1841" y="3625"/>
                  </a:lnTo>
                  <a:lnTo>
                    <a:pt x="1445" y="4022"/>
                  </a:lnTo>
                  <a:lnTo>
                    <a:pt x="1134" y="4418"/>
                  </a:lnTo>
                  <a:lnTo>
                    <a:pt x="822" y="4843"/>
                  </a:lnTo>
                  <a:lnTo>
                    <a:pt x="596" y="5239"/>
                  </a:lnTo>
                  <a:lnTo>
                    <a:pt x="369" y="5664"/>
                  </a:lnTo>
                  <a:lnTo>
                    <a:pt x="227" y="6089"/>
                  </a:lnTo>
                  <a:lnTo>
                    <a:pt x="142" y="6344"/>
                  </a:lnTo>
                  <a:lnTo>
                    <a:pt x="57" y="6768"/>
                  </a:lnTo>
                  <a:lnTo>
                    <a:pt x="1" y="7193"/>
                  </a:lnTo>
                  <a:lnTo>
                    <a:pt x="1" y="7646"/>
                  </a:lnTo>
                  <a:lnTo>
                    <a:pt x="29" y="8071"/>
                  </a:lnTo>
                  <a:lnTo>
                    <a:pt x="114" y="8496"/>
                  </a:lnTo>
                  <a:lnTo>
                    <a:pt x="227" y="8921"/>
                  </a:lnTo>
                  <a:lnTo>
                    <a:pt x="397" y="9345"/>
                  </a:lnTo>
                  <a:lnTo>
                    <a:pt x="596" y="9770"/>
                  </a:lnTo>
                  <a:lnTo>
                    <a:pt x="709" y="9912"/>
                  </a:lnTo>
                  <a:lnTo>
                    <a:pt x="935" y="10308"/>
                  </a:lnTo>
                  <a:lnTo>
                    <a:pt x="1049" y="10478"/>
                  </a:lnTo>
                  <a:lnTo>
                    <a:pt x="964" y="10336"/>
                  </a:lnTo>
                  <a:lnTo>
                    <a:pt x="822" y="10082"/>
                  </a:lnTo>
                  <a:lnTo>
                    <a:pt x="596" y="9685"/>
                  </a:lnTo>
                  <a:lnTo>
                    <a:pt x="454" y="9260"/>
                  </a:lnTo>
                  <a:lnTo>
                    <a:pt x="312" y="8864"/>
                  </a:lnTo>
                  <a:lnTo>
                    <a:pt x="256" y="8439"/>
                  </a:lnTo>
                  <a:lnTo>
                    <a:pt x="199" y="8014"/>
                  </a:lnTo>
                  <a:lnTo>
                    <a:pt x="227" y="7590"/>
                  </a:lnTo>
                  <a:lnTo>
                    <a:pt x="256" y="7165"/>
                  </a:lnTo>
                  <a:lnTo>
                    <a:pt x="369" y="6740"/>
                  </a:lnTo>
                  <a:lnTo>
                    <a:pt x="426" y="6485"/>
                  </a:lnTo>
                  <a:lnTo>
                    <a:pt x="596" y="6060"/>
                  </a:lnTo>
                  <a:lnTo>
                    <a:pt x="794" y="5664"/>
                  </a:lnTo>
                  <a:lnTo>
                    <a:pt x="1049" y="5239"/>
                  </a:lnTo>
                  <a:lnTo>
                    <a:pt x="1332" y="4843"/>
                  </a:lnTo>
                  <a:lnTo>
                    <a:pt x="1643" y="4446"/>
                  </a:lnTo>
                  <a:lnTo>
                    <a:pt x="2011" y="4078"/>
                  </a:lnTo>
                  <a:lnTo>
                    <a:pt x="2436" y="3710"/>
                  </a:lnTo>
                  <a:lnTo>
                    <a:pt x="2889" y="3342"/>
                  </a:lnTo>
                  <a:lnTo>
                    <a:pt x="3172" y="3144"/>
                  </a:lnTo>
                  <a:lnTo>
                    <a:pt x="3795" y="2747"/>
                  </a:lnTo>
                  <a:lnTo>
                    <a:pt x="4277" y="2464"/>
                  </a:lnTo>
                  <a:lnTo>
                    <a:pt x="4758" y="2209"/>
                  </a:lnTo>
                  <a:lnTo>
                    <a:pt x="5296" y="1983"/>
                  </a:lnTo>
                  <a:lnTo>
                    <a:pt x="5806" y="1756"/>
                  </a:lnTo>
                  <a:lnTo>
                    <a:pt x="6372" y="1558"/>
                  </a:lnTo>
                  <a:lnTo>
                    <a:pt x="6939" y="1360"/>
                  </a:lnTo>
                  <a:lnTo>
                    <a:pt x="7505" y="1190"/>
                  </a:lnTo>
                  <a:lnTo>
                    <a:pt x="8071" y="1048"/>
                  </a:lnTo>
                  <a:lnTo>
                    <a:pt x="8496" y="963"/>
                  </a:lnTo>
                  <a:lnTo>
                    <a:pt x="9204" y="822"/>
                  </a:lnTo>
                  <a:lnTo>
                    <a:pt x="9912" y="708"/>
                  </a:lnTo>
                  <a:lnTo>
                    <a:pt x="10648" y="623"/>
                  </a:lnTo>
                  <a:lnTo>
                    <a:pt x="11356" y="567"/>
                  </a:lnTo>
                  <a:lnTo>
                    <a:pt x="12092" y="510"/>
                  </a:lnTo>
                  <a:lnTo>
                    <a:pt x="13565" y="510"/>
                  </a:lnTo>
                  <a:lnTo>
                    <a:pt x="14273" y="539"/>
                  </a:lnTo>
                  <a:lnTo>
                    <a:pt x="14726" y="567"/>
                  </a:lnTo>
                  <a:lnTo>
                    <a:pt x="15434" y="652"/>
                  </a:lnTo>
                  <a:lnTo>
                    <a:pt x="16170" y="737"/>
                  </a:lnTo>
                  <a:lnTo>
                    <a:pt x="16878" y="878"/>
                  </a:lnTo>
                  <a:lnTo>
                    <a:pt x="17558" y="1020"/>
                  </a:lnTo>
                  <a:lnTo>
                    <a:pt x="18266" y="1190"/>
                  </a:lnTo>
                  <a:lnTo>
                    <a:pt x="18917" y="1388"/>
                  </a:lnTo>
                  <a:lnTo>
                    <a:pt x="19568" y="1615"/>
                  </a:lnTo>
                  <a:lnTo>
                    <a:pt x="20220" y="1841"/>
                  </a:lnTo>
                  <a:lnTo>
                    <a:pt x="20588" y="2011"/>
                  </a:lnTo>
                  <a:lnTo>
                    <a:pt x="21154" y="2266"/>
                  </a:lnTo>
                  <a:lnTo>
                    <a:pt x="21692" y="2549"/>
                  </a:lnTo>
                  <a:lnTo>
                    <a:pt x="22117" y="2804"/>
                  </a:lnTo>
                  <a:lnTo>
                    <a:pt x="22513" y="3059"/>
                  </a:lnTo>
                  <a:lnTo>
                    <a:pt x="22881" y="3342"/>
                  </a:lnTo>
                  <a:lnTo>
                    <a:pt x="23221" y="3597"/>
                  </a:lnTo>
                  <a:lnTo>
                    <a:pt x="23561" y="3880"/>
                  </a:lnTo>
                  <a:lnTo>
                    <a:pt x="23844" y="4163"/>
                  </a:lnTo>
                  <a:lnTo>
                    <a:pt x="24127" y="4446"/>
                  </a:lnTo>
                  <a:lnTo>
                    <a:pt x="24382" y="4758"/>
                  </a:lnTo>
                  <a:lnTo>
                    <a:pt x="24552" y="4984"/>
                  </a:lnTo>
                  <a:lnTo>
                    <a:pt x="24835" y="5381"/>
                  </a:lnTo>
                  <a:lnTo>
                    <a:pt x="25033" y="5806"/>
                  </a:lnTo>
                  <a:lnTo>
                    <a:pt x="25232" y="6202"/>
                  </a:lnTo>
                  <a:lnTo>
                    <a:pt x="25373" y="6627"/>
                  </a:lnTo>
                  <a:lnTo>
                    <a:pt x="25458" y="7052"/>
                  </a:lnTo>
                  <a:lnTo>
                    <a:pt x="25515" y="7476"/>
                  </a:lnTo>
                  <a:lnTo>
                    <a:pt x="25543" y="7901"/>
                  </a:lnTo>
                  <a:lnTo>
                    <a:pt x="25487" y="8326"/>
                  </a:lnTo>
                  <a:lnTo>
                    <a:pt x="25458" y="8581"/>
                  </a:lnTo>
                  <a:lnTo>
                    <a:pt x="25345" y="9034"/>
                  </a:lnTo>
                  <a:lnTo>
                    <a:pt x="25175" y="9515"/>
                  </a:lnTo>
                  <a:lnTo>
                    <a:pt x="24977" y="9968"/>
                  </a:lnTo>
                  <a:lnTo>
                    <a:pt x="24722" y="10421"/>
                  </a:lnTo>
                  <a:lnTo>
                    <a:pt x="24835" y="10223"/>
                  </a:lnTo>
                  <a:lnTo>
                    <a:pt x="25062" y="9855"/>
                  </a:lnTo>
                  <a:lnTo>
                    <a:pt x="25260" y="9459"/>
                  </a:lnTo>
                  <a:lnTo>
                    <a:pt x="25458" y="9034"/>
                  </a:lnTo>
                  <a:lnTo>
                    <a:pt x="25571" y="8637"/>
                  </a:lnTo>
                  <a:lnTo>
                    <a:pt x="25685" y="8213"/>
                  </a:lnTo>
                  <a:lnTo>
                    <a:pt x="25713" y="7958"/>
                  </a:lnTo>
                  <a:lnTo>
                    <a:pt x="25741" y="7533"/>
                  </a:lnTo>
                  <a:lnTo>
                    <a:pt x="25741" y="7108"/>
                  </a:lnTo>
                  <a:lnTo>
                    <a:pt x="25685" y="6655"/>
                  </a:lnTo>
                  <a:lnTo>
                    <a:pt x="25571" y="6230"/>
                  </a:lnTo>
                  <a:lnTo>
                    <a:pt x="25430" y="5806"/>
                  </a:lnTo>
                  <a:lnTo>
                    <a:pt x="25260" y="5409"/>
                  </a:lnTo>
                  <a:lnTo>
                    <a:pt x="25033" y="4984"/>
                  </a:lnTo>
                  <a:lnTo>
                    <a:pt x="24750" y="4560"/>
                  </a:lnTo>
                  <a:lnTo>
                    <a:pt x="24580" y="4333"/>
                  </a:lnTo>
                  <a:lnTo>
                    <a:pt x="24326" y="4022"/>
                  </a:lnTo>
                  <a:lnTo>
                    <a:pt x="24042" y="3738"/>
                  </a:lnTo>
                  <a:lnTo>
                    <a:pt x="23731" y="3427"/>
                  </a:lnTo>
                  <a:lnTo>
                    <a:pt x="23419" y="3144"/>
                  </a:lnTo>
                  <a:lnTo>
                    <a:pt x="23051" y="2889"/>
                  </a:lnTo>
                  <a:lnTo>
                    <a:pt x="22683" y="2606"/>
                  </a:lnTo>
                  <a:lnTo>
                    <a:pt x="22287" y="2351"/>
                  </a:lnTo>
                  <a:lnTo>
                    <a:pt x="21834" y="2096"/>
                  </a:lnTo>
                  <a:lnTo>
                    <a:pt x="21296" y="1813"/>
                  </a:lnTo>
                  <a:lnTo>
                    <a:pt x="20701" y="1530"/>
                  </a:lnTo>
                  <a:lnTo>
                    <a:pt x="20333" y="1360"/>
                  </a:lnTo>
                  <a:lnTo>
                    <a:pt x="19681" y="1133"/>
                  </a:lnTo>
                  <a:lnTo>
                    <a:pt x="19030" y="907"/>
                  </a:lnTo>
                  <a:lnTo>
                    <a:pt x="18351" y="708"/>
                  </a:lnTo>
                  <a:lnTo>
                    <a:pt x="17643" y="539"/>
                  </a:lnTo>
                  <a:lnTo>
                    <a:pt x="16935" y="369"/>
                  </a:lnTo>
                  <a:lnTo>
                    <a:pt x="16227" y="255"/>
                  </a:lnTo>
                  <a:lnTo>
                    <a:pt x="15490" y="142"/>
                  </a:lnTo>
                  <a:lnTo>
                    <a:pt x="14754" y="85"/>
                  </a:lnTo>
                  <a:lnTo>
                    <a:pt x="14301" y="57"/>
                  </a:lnTo>
                  <a:lnTo>
                    <a:pt x="13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4"/>
            <p:cNvSpPr/>
            <p:nvPr/>
          </p:nvSpPr>
          <p:spPr>
            <a:xfrm>
              <a:off x="4312693" y="2863667"/>
              <a:ext cx="313576" cy="157793"/>
            </a:xfrm>
            <a:custGeom>
              <a:avLst/>
              <a:gdLst/>
              <a:ahLst/>
              <a:cxnLst/>
              <a:rect l="l" t="t" r="r" b="b"/>
              <a:pathLst>
                <a:path w="17784" h="8949" extrusionOk="0">
                  <a:moveTo>
                    <a:pt x="8864" y="1"/>
                  </a:moveTo>
                  <a:lnTo>
                    <a:pt x="8326" y="29"/>
                  </a:lnTo>
                  <a:lnTo>
                    <a:pt x="7816" y="57"/>
                  </a:lnTo>
                  <a:lnTo>
                    <a:pt x="7307" y="85"/>
                  </a:lnTo>
                  <a:lnTo>
                    <a:pt x="6825" y="142"/>
                  </a:lnTo>
                  <a:lnTo>
                    <a:pt x="6315" y="227"/>
                  </a:lnTo>
                  <a:lnTo>
                    <a:pt x="5834" y="340"/>
                  </a:lnTo>
                  <a:lnTo>
                    <a:pt x="5523" y="397"/>
                  </a:lnTo>
                  <a:lnTo>
                    <a:pt x="4730" y="624"/>
                  </a:lnTo>
                  <a:lnTo>
                    <a:pt x="3937" y="878"/>
                  </a:lnTo>
                  <a:lnTo>
                    <a:pt x="3200" y="1218"/>
                  </a:lnTo>
                  <a:lnTo>
                    <a:pt x="2861" y="1388"/>
                  </a:lnTo>
                  <a:lnTo>
                    <a:pt x="2521" y="1586"/>
                  </a:lnTo>
                  <a:lnTo>
                    <a:pt x="2096" y="1841"/>
                  </a:lnTo>
                  <a:lnTo>
                    <a:pt x="1870" y="2011"/>
                  </a:lnTo>
                  <a:lnTo>
                    <a:pt x="1558" y="2266"/>
                  </a:lnTo>
                  <a:lnTo>
                    <a:pt x="1275" y="2521"/>
                  </a:lnTo>
                  <a:lnTo>
                    <a:pt x="1020" y="2776"/>
                  </a:lnTo>
                  <a:lnTo>
                    <a:pt x="794" y="3059"/>
                  </a:lnTo>
                  <a:lnTo>
                    <a:pt x="595" y="3342"/>
                  </a:lnTo>
                  <a:lnTo>
                    <a:pt x="425" y="3625"/>
                  </a:lnTo>
                  <a:lnTo>
                    <a:pt x="284" y="3908"/>
                  </a:lnTo>
                  <a:lnTo>
                    <a:pt x="171" y="4192"/>
                  </a:lnTo>
                  <a:lnTo>
                    <a:pt x="114" y="4390"/>
                  </a:lnTo>
                  <a:lnTo>
                    <a:pt x="57" y="4673"/>
                  </a:lnTo>
                  <a:lnTo>
                    <a:pt x="1" y="4984"/>
                  </a:lnTo>
                  <a:lnTo>
                    <a:pt x="1" y="5268"/>
                  </a:lnTo>
                  <a:lnTo>
                    <a:pt x="29" y="5579"/>
                  </a:lnTo>
                  <a:lnTo>
                    <a:pt x="86" y="5862"/>
                  </a:lnTo>
                  <a:lnTo>
                    <a:pt x="171" y="6174"/>
                  </a:lnTo>
                  <a:lnTo>
                    <a:pt x="284" y="6457"/>
                  </a:lnTo>
                  <a:lnTo>
                    <a:pt x="425" y="6740"/>
                  </a:lnTo>
                  <a:lnTo>
                    <a:pt x="539" y="6910"/>
                  </a:lnTo>
                  <a:lnTo>
                    <a:pt x="709" y="7165"/>
                  </a:lnTo>
                  <a:lnTo>
                    <a:pt x="907" y="7448"/>
                  </a:lnTo>
                  <a:lnTo>
                    <a:pt x="1133" y="7703"/>
                  </a:lnTo>
                  <a:lnTo>
                    <a:pt x="1388" y="7929"/>
                  </a:lnTo>
                  <a:lnTo>
                    <a:pt x="1671" y="8184"/>
                  </a:lnTo>
                  <a:lnTo>
                    <a:pt x="1983" y="8411"/>
                  </a:lnTo>
                  <a:lnTo>
                    <a:pt x="2323" y="8637"/>
                  </a:lnTo>
                  <a:lnTo>
                    <a:pt x="2691" y="8864"/>
                  </a:lnTo>
                  <a:lnTo>
                    <a:pt x="2974" y="8949"/>
                  </a:lnTo>
                  <a:lnTo>
                    <a:pt x="2634" y="8751"/>
                  </a:lnTo>
                  <a:lnTo>
                    <a:pt x="2323" y="8524"/>
                  </a:lnTo>
                  <a:lnTo>
                    <a:pt x="2011" y="8298"/>
                  </a:lnTo>
                  <a:lnTo>
                    <a:pt x="1756" y="8071"/>
                  </a:lnTo>
                  <a:lnTo>
                    <a:pt x="1501" y="7845"/>
                  </a:lnTo>
                  <a:lnTo>
                    <a:pt x="1275" y="7590"/>
                  </a:lnTo>
                  <a:lnTo>
                    <a:pt x="1077" y="7335"/>
                  </a:lnTo>
                  <a:lnTo>
                    <a:pt x="907" y="7080"/>
                  </a:lnTo>
                  <a:lnTo>
                    <a:pt x="822" y="6938"/>
                  </a:lnTo>
                  <a:lnTo>
                    <a:pt x="680" y="6655"/>
                  </a:lnTo>
                  <a:lnTo>
                    <a:pt x="567" y="6372"/>
                  </a:lnTo>
                  <a:lnTo>
                    <a:pt x="482" y="6089"/>
                  </a:lnTo>
                  <a:lnTo>
                    <a:pt x="425" y="5806"/>
                  </a:lnTo>
                  <a:lnTo>
                    <a:pt x="425" y="5522"/>
                  </a:lnTo>
                  <a:lnTo>
                    <a:pt x="425" y="5239"/>
                  </a:lnTo>
                  <a:lnTo>
                    <a:pt x="454" y="4956"/>
                  </a:lnTo>
                  <a:lnTo>
                    <a:pt x="510" y="4673"/>
                  </a:lnTo>
                  <a:lnTo>
                    <a:pt x="567" y="4503"/>
                  </a:lnTo>
                  <a:lnTo>
                    <a:pt x="680" y="4220"/>
                  </a:lnTo>
                  <a:lnTo>
                    <a:pt x="794" y="3965"/>
                  </a:lnTo>
                  <a:lnTo>
                    <a:pt x="963" y="3682"/>
                  </a:lnTo>
                  <a:lnTo>
                    <a:pt x="1162" y="3399"/>
                  </a:lnTo>
                  <a:lnTo>
                    <a:pt x="1388" y="3144"/>
                  </a:lnTo>
                  <a:lnTo>
                    <a:pt x="1615" y="2889"/>
                  </a:lnTo>
                  <a:lnTo>
                    <a:pt x="1898" y="2634"/>
                  </a:lnTo>
                  <a:lnTo>
                    <a:pt x="2209" y="2408"/>
                  </a:lnTo>
                  <a:lnTo>
                    <a:pt x="2408" y="2266"/>
                  </a:lnTo>
                  <a:lnTo>
                    <a:pt x="2804" y="2011"/>
                  </a:lnTo>
                  <a:lnTo>
                    <a:pt x="3455" y="1643"/>
                  </a:lnTo>
                  <a:lnTo>
                    <a:pt x="4163" y="1331"/>
                  </a:lnTo>
                  <a:lnTo>
                    <a:pt x="4900" y="1077"/>
                  </a:lnTo>
                  <a:lnTo>
                    <a:pt x="5692" y="878"/>
                  </a:lnTo>
                  <a:lnTo>
                    <a:pt x="5976" y="822"/>
                  </a:lnTo>
                  <a:lnTo>
                    <a:pt x="6429" y="708"/>
                  </a:lnTo>
                  <a:lnTo>
                    <a:pt x="6910" y="652"/>
                  </a:lnTo>
                  <a:lnTo>
                    <a:pt x="7873" y="539"/>
                  </a:lnTo>
                  <a:lnTo>
                    <a:pt x="8864" y="510"/>
                  </a:lnTo>
                  <a:lnTo>
                    <a:pt x="9827" y="539"/>
                  </a:lnTo>
                  <a:lnTo>
                    <a:pt x="10138" y="567"/>
                  </a:lnTo>
                  <a:lnTo>
                    <a:pt x="10620" y="595"/>
                  </a:lnTo>
                  <a:lnTo>
                    <a:pt x="11101" y="680"/>
                  </a:lnTo>
                  <a:lnTo>
                    <a:pt x="11554" y="737"/>
                  </a:lnTo>
                  <a:lnTo>
                    <a:pt x="12036" y="850"/>
                  </a:lnTo>
                  <a:lnTo>
                    <a:pt x="12489" y="963"/>
                  </a:lnTo>
                  <a:lnTo>
                    <a:pt x="12942" y="1105"/>
                  </a:lnTo>
                  <a:lnTo>
                    <a:pt x="13366" y="1247"/>
                  </a:lnTo>
                  <a:lnTo>
                    <a:pt x="13791" y="1416"/>
                  </a:lnTo>
                  <a:lnTo>
                    <a:pt x="14046" y="1501"/>
                  </a:lnTo>
                  <a:lnTo>
                    <a:pt x="14443" y="1700"/>
                  </a:lnTo>
                  <a:lnTo>
                    <a:pt x="14782" y="1869"/>
                  </a:lnTo>
                  <a:lnTo>
                    <a:pt x="15349" y="2209"/>
                  </a:lnTo>
                  <a:lnTo>
                    <a:pt x="15830" y="2577"/>
                  </a:lnTo>
                  <a:lnTo>
                    <a:pt x="16255" y="2946"/>
                  </a:lnTo>
                  <a:lnTo>
                    <a:pt x="16595" y="3342"/>
                  </a:lnTo>
                  <a:lnTo>
                    <a:pt x="16708" y="3512"/>
                  </a:lnTo>
                  <a:lnTo>
                    <a:pt x="16878" y="3767"/>
                  </a:lnTo>
                  <a:lnTo>
                    <a:pt x="17048" y="4050"/>
                  </a:lnTo>
                  <a:lnTo>
                    <a:pt x="17161" y="4333"/>
                  </a:lnTo>
                  <a:lnTo>
                    <a:pt x="17246" y="4616"/>
                  </a:lnTo>
                  <a:lnTo>
                    <a:pt x="17331" y="4899"/>
                  </a:lnTo>
                  <a:lnTo>
                    <a:pt x="17359" y="5183"/>
                  </a:lnTo>
                  <a:lnTo>
                    <a:pt x="17359" y="5466"/>
                  </a:lnTo>
                  <a:lnTo>
                    <a:pt x="17331" y="5749"/>
                  </a:lnTo>
                  <a:lnTo>
                    <a:pt x="17303" y="5919"/>
                  </a:lnTo>
                  <a:lnTo>
                    <a:pt x="17246" y="6202"/>
                  </a:lnTo>
                  <a:lnTo>
                    <a:pt x="17161" y="6485"/>
                  </a:lnTo>
                  <a:lnTo>
                    <a:pt x="17048" y="6740"/>
                  </a:lnTo>
                  <a:lnTo>
                    <a:pt x="16878" y="7023"/>
                  </a:lnTo>
                  <a:lnTo>
                    <a:pt x="16708" y="7306"/>
                  </a:lnTo>
                  <a:lnTo>
                    <a:pt x="16510" y="7561"/>
                  </a:lnTo>
                  <a:lnTo>
                    <a:pt x="16255" y="7816"/>
                  </a:lnTo>
                  <a:lnTo>
                    <a:pt x="16000" y="8071"/>
                  </a:lnTo>
                  <a:lnTo>
                    <a:pt x="15830" y="8213"/>
                  </a:lnTo>
                  <a:lnTo>
                    <a:pt x="15802" y="8241"/>
                  </a:lnTo>
                  <a:lnTo>
                    <a:pt x="15943" y="8269"/>
                  </a:lnTo>
                  <a:lnTo>
                    <a:pt x="16170" y="8099"/>
                  </a:lnTo>
                  <a:lnTo>
                    <a:pt x="16340" y="7929"/>
                  </a:lnTo>
                  <a:lnTo>
                    <a:pt x="16623" y="7675"/>
                  </a:lnTo>
                  <a:lnTo>
                    <a:pt x="16878" y="7391"/>
                  </a:lnTo>
                  <a:lnTo>
                    <a:pt x="17076" y="7137"/>
                  </a:lnTo>
                  <a:lnTo>
                    <a:pt x="17274" y="6853"/>
                  </a:lnTo>
                  <a:lnTo>
                    <a:pt x="17416" y="6542"/>
                  </a:lnTo>
                  <a:lnTo>
                    <a:pt x="17557" y="6259"/>
                  </a:lnTo>
                  <a:lnTo>
                    <a:pt x="17642" y="5976"/>
                  </a:lnTo>
                  <a:lnTo>
                    <a:pt x="17727" y="5664"/>
                  </a:lnTo>
                  <a:lnTo>
                    <a:pt x="17756" y="5494"/>
                  </a:lnTo>
                  <a:lnTo>
                    <a:pt x="17784" y="5211"/>
                  </a:lnTo>
                  <a:lnTo>
                    <a:pt x="17756" y="4899"/>
                  </a:lnTo>
                  <a:lnTo>
                    <a:pt x="17727" y="4616"/>
                  </a:lnTo>
                  <a:lnTo>
                    <a:pt x="17642" y="4305"/>
                  </a:lnTo>
                  <a:lnTo>
                    <a:pt x="17557" y="4022"/>
                  </a:lnTo>
                  <a:lnTo>
                    <a:pt x="17444" y="3738"/>
                  </a:lnTo>
                  <a:lnTo>
                    <a:pt x="17274" y="3427"/>
                  </a:lnTo>
                  <a:lnTo>
                    <a:pt x="17104" y="3172"/>
                  </a:lnTo>
                  <a:lnTo>
                    <a:pt x="16963" y="3002"/>
                  </a:lnTo>
                  <a:lnTo>
                    <a:pt x="16595" y="2577"/>
                  </a:lnTo>
                  <a:lnTo>
                    <a:pt x="16170" y="2181"/>
                  </a:lnTo>
                  <a:lnTo>
                    <a:pt x="15660" y="1813"/>
                  </a:lnTo>
                  <a:lnTo>
                    <a:pt x="15094" y="1445"/>
                  </a:lnTo>
                  <a:lnTo>
                    <a:pt x="14697" y="1247"/>
                  </a:lnTo>
                  <a:lnTo>
                    <a:pt x="14301" y="1077"/>
                  </a:lnTo>
                  <a:lnTo>
                    <a:pt x="14046" y="963"/>
                  </a:lnTo>
                  <a:lnTo>
                    <a:pt x="13593" y="765"/>
                  </a:lnTo>
                  <a:lnTo>
                    <a:pt x="13140" y="624"/>
                  </a:lnTo>
                  <a:lnTo>
                    <a:pt x="12659" y="482"/>
                  </a:lnTo>
                  <a:lnTo>
                    <a:pt x="12177" y="369"/>
                  </a:lnTo>
                  <a:lnTo>
                    <a:pt x="11696" y="255"/>
                  </a:lnTo>
                  <a:lnTo>
                    <a:pt x="11186" y="170"/>
                  </a:lnTo>
                  <a:lnTo>
                    <a:pt x="10705" y="114"/>
                  </a:lnTo>
                  <a:lnTo>
                    <a:pt x="10195" y="57"/>
                  </a:lnTo>
                  <a:lnTo>
                    <a:pt x="9883" y="29"/>
                  </a:lnTo>
                  <a:lnTo>
                    <a:pt x="93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4"/>
            <p:cNvSpPr/>
            <p:nvPr/>
          </p:nvSpPr>
          <p:spPr>
            <a:xfrm>
              <a:off x="4219326" y="2647962"/>
              <a:ext cx="498823" cy="154302"/>
            </a:xfrm>
            <a:custGeom>
              <a:avLst/>
              <a:gdLst/>
              <a:ahLst/>
              <a:cxnLst/>
              <a:rect l="l" t="t" r="r" b="b"/>
              <a:pathLst>
                <a:path w="28290" h="8751" extrusionOk="0">
                  <a:moveTo>
                    <a:pt x="14102" y="0"/>
                  </a:moveTo>
                  <a:lnTo>
                    <a:pt x="13281" y="29"/>
                  </a:lnTo>
                  <a:lnTo>
                    <a:pt x="12460" y="57"/>
                  </a:lnTo>
                  <a:lnTo>
                    <a:pt x="11667" y="142"/>
                  </a:lnTo>
                  <a:lnTo>
                    <a:pt x="10846" y="227"/>
                  </a:lnTo>
                  <a:lnTo>
                    <a:pt x="10053" y="368"/>
                  </a:lnTo>
                  <a:lnTo>
                    <a:pt x="9288" y="510"/>
                  </a:lnTo>
                  <a:lnTo>
                    <a:pt x="8807" y="623"/>
                  </a:lnTo>
                  <a:lnTo>
                    <a:pt x="8156" y="793"/>
                  </a:lnTo>
                  <a:lnTo>
                    <a:pt x="7504" y="963"/>
                  </a:lnTo>
                  <a:lnTo>
                    <a:pt x="6881" y="1190"/>
                  </a:lnTo>
                  <a:lnTo>
                    <a:pt x="6287" y="1416"/>
                  </a:lnTo>
                  <a:lnTo>
                    <a:pt x="5692" y="1643"/>
                  </a:lnTo>
                  <a:lnTo>
                    <a:pt x="5097" y="1926"/>
                  </a:lnTo>
                  <a:lnTo>
                    <a:pt x="4559" y="2209"/>
                  </a:lnTo>
                  <a:lnTo>
                    <a:pt x="4021" y="2492"/>
                  </a:lnTo>
                  <a:lnTo>
                    <a:pt x="3342" y="2945"/>
                  </a:lnTo>
                  <a:lnTo>
                    <a:pt x="3002" y="3172"/>
                  </a:lnTo>
                  <a:lnTo>
                    <a:pt x="2492" y="3568"/>
                  </a:lnTo>
                  <a:lnTo>
                    <a:pt x="2039" y="3993"/>
                  </a:lnTo>
                  <a:lnTo>
                    <a:pt x="1614" y="4418"/>
                  </a:lnTo>
                  <a:lnTo>
                    <a:pt x="1246" y="4871"/>
                  </a:lnTo>
                  <a:lnTo>
                    <a:pt x="935" y="5296"/>
                  </a:lnTo>
                  <a:lnTo>
                    <a:pt x="680" y="5749"/>
                  </a:lnTo>
                  <a:lnTo>
                    <a:pt x="453" y="6230"/>
                  </a:lnTo>
                  <a:lnTo>
                    <a:pt x="255" y="6683"/>
                  </a:lnTo>
                  <a:lnTo>
                    <a:pt x="170" y="6966"/>
                  </a:lnTo>
                  <a:lnTo>
                    <a:pt x="114" y="7250"/>
                  </a:lnTo>
                  <a:lnTo>
                    <a:pt x="57" y="7561"/>
                  </a:lnTo>
                  <a:lnTo>
                    <a:pt x="29" y="7844"/>
                  </a:lnTo>
                  <a:lnTo>
                    <a:pt x="0" y="8127"/>
                  </a:lnTo>
                  <a:lnTo>
                    <a:pt x="0" y="8212"/>
                  </a:lnTo>
                  <a:lnTo>
                    <a:pt x="29" y="8750"/>
                  </a:lnTo>
                  <a:lnTo>
                    <a:pt x="29" y="8411"/>
                  </a:lnTo>
                  <a:lnTo>
                    <a:pt x="57" y="8043"/>
                  </a:lnTo>
                  <a:lnTo>
                    <a:pt x="114" y="7703"/>
                  </a:lnTo>
                  <a:lnTo>
                    <a:pt x="170" y="7363"/>
                  </a:lnTo>
                  <a:lnTo>
                    <a:pt x="255" y="7080"/>
                  </a:lnTo>
                  <a:lnTo>
                    <a:pt x="453" y="6627"/>
                  </a:lnTo>
                  <a:lnTo>
                    <a:pt x="680" y="6174"/>
                  </a:lnTo>
                  <a:lnTo>
                    <a:pt x="935" y="5720"/>
                  </a:lnTo>
                  <a:lnTo>
                    <a:pt x="1246" y="5267"/>
                  </a:lnTo>
                  <a:lnTo>
                    <a:pt x="1614" y="4814"/>
                  </a:lnTo>
                  <a:lnTo>
                    <a:pt x="2039" y="4390"/>
                  </a:lnTo>
                  <a:lnTo>
                    <a:pt x="2492" y="3993"/>
                  </a:lnTo>
                  <a:lnTo>
                    <a:pt x="3002" y="3568"/>
                  </a:lnTo>
                  <a:lnTo>
                    <a:pt x="3342" y="3342"/>
                  </a:lnTo>
                  <a:lnTo>
                    <a:pt x="4021" y="2917"/>
                  </a:lnTo>
                  <a:lnTo>
                    <a:pt x="4559" y="2606"/>
                  </a:lnTo>
                  <a:lnTo>
                    <a:pt x="5097" y="2322"/>
                  </a:lnTo>
                  <a:lnTo>
                    <a:pt x="5692" y="2068"/>
                  </a:lnTo>
                  <a:lnTo>
                    <a:pt x="6287" y="1813"/>
                  </a:lnTo>
                  <a:lnTo>
                    <a:pt x="6881" y="1586"/>
                  </a:lnTo>
                  <a:lnTo>
                    <a:pt x="7504" y="1388"/>
                  </a:lnTo>
                  <a:lnTo>
                    <a:pt x="8156" y="1190"/>
                  </a:lnTo>
                  <a:lnTo>
                    <a:pt x="8807" y="1020"/>
                  </a:lnTo>
                  <a:lnTo>
                    <a:pt x="9288" y="907"/>
                  </a:lnTo>
                  <a:lnTo>
                    <a:pt x="10053" y="765"/>
                  </a:lnTo>
                  <a:lnTo>
                    <a:pt x="10846" y="652"/>
                  </a:lnTo>
                  <a:lnTo>
                    <a:pt x="11667" y="538"/>
                  </a:lnTo>
                  <a:lnTo>
                    <a:pt x="12460" y="482"/>
                  </a:lnTo>
                  <a:lnTo>
                    <a:pt x="13281" y="425"/>
                  </a:lnTo>
                  <a:lnTo>
                    <a:pt x="14102" y="397"/>
                  </a:lnTo>
                  <a:lnTo>
                    <a:pt x="14924" y="425"/>
                  </a:lnTo>
                  <a:lnTo>
                    <a:pt x="15745" y="453"/>
                  </a:lnTo>
                  <a:lnTo>
                    <a:pt x="16226" y="482"/>
                  </a:lnTo>
                  <a:lnTo>
                    <a:pt x="17047" y="567"/>
                  </a:lnTo>
                  <a:lnTo>
                    <a:pt x="17840" y="680"/>
                  </a:lnTo>
                  <a:lnTo>
                    <a:pt x="18633" y="822"/>
                  </a:lnTo>
                  <a:lnTo>
                    <a:pt x="19398" y="991"/>
                  </a:lnTo>
                  <a:lnTo>
                    <a:pt x="20162" y="1161"/>
                  </a:lnTo>
                  <a:lnTo>
                    <a:pt x="20927" y="1388"/>
                  </a:lnTo>
                  <a:lnTo>
                    <a:pt x="21635" y="1643"/>
                  </a:lnTo>
                  <a:lnTo>
                    <a:pt x="22371" y="1898"/>
                  </a:lnTo>
                  <a:lnTo>
                    <a:pt x="22767" y="2096"/>
                  </a:lnTo>
                  <a:lnTo>
                    <a:pt x="23419" y="2379"/>
                  </a:lnTo>
                  <a:lnTo>
                    <a:pt x="24013" y="2719"/>
                  </a:lnTo>
                  <a:lnTo>
                    <a:pt x="24495" y="2974"/>
                  </a:lnTo>
                  <a:lnTo>
                    <a:pt x="24920" y="3257"/>
                  </a:lnTo>
                  <a:lnTo>
                    <a:pt x="25344" y="3568"/>
                  </a:lnTo>
                  <a:lnTo>
                    <a:pt x="25741" y="3880"/>
                  </a:lnTo>
                  <a:lnTo>
                    <a:pt x="26081" y="4191"/>
                  </a:lnTo>
                  <a:lnTo>
                    <a:pt x="26420" y="4503"/>
                  </a:lnTo>
                  <a:lnTo>
                    <a:pt x="26732" y="4814"/>
                  </a:lnTo>
                  <a:lnTo>
                    <a:pt x="27015" y="5154"/>
                  </a:lnTo>
                  <a:lnTo>
                    <a:pt x="27213" y="5409"/>
                  </a:lnTo>
                  <a:lnTo>
                    <a:pt x="27468" y="5805"/>
                  </a:lnTo>
                  <a:lnTo>
                    <a:pt x="27695" y="6202"/>
                  </a:lnTo>
                  <a:lnTo>
                    <a:pt x="27893" y="6598"/>
                  </a:lnTo>
                  <a:lnTo>
                    <a:pt x="28035" y="7023"/>
                  </a:lnTo>
                  <a:lnTo>
                    <a:pt x="28148" y="7420"/>
                  </a:lnTo>
                  <a:lnTo>
                    <a:pt x="28233" y="7844"/>
                  </a:lnTo>
                  <a:lnTo>
                    <a:pt x="28289" y="8241"/>
                  </a:lnTo>
                  <a:lnTo>
                    <a:pt x="28289" y="8127"/>
                  </a:lnTo>
                  <a:lnTo>
                    <a:pt x="28289" y="8043"/>
                  </a:lnTo>
                  <a:lnTo>
                    <a:pt x="28261" y="7674"/>
                  </a:lnTo>
                  <a:lnTo>
                    <a:pt x="28204" y="7278"/>
                  </a:lnTo>
                  <a:lnTo>
                    <a:pt x="28119" y="6882"/>
                  </a:lnTo>
                  <a:lnTo>
                    <a:pt x="28006" y="6513"/>
                  </a:lnTo>
                  <a:lnTo>
                    <a:pt x="27865" y="6145"/>
                  </a:lnTo>
                  <a:lnTo>
                    <a:pt x="27666" y="5749"/>
                  </a:lnTo>
                  <a:lnTo>
                    <a:pt x="27468" y="5381"/>
                  </a:lnTo>
                  <a:lnTo>
                    <a:pt x="27213" y="5013"/>
                  </a:lnTo>
                  <a:lnTo>
                    <a:pt x="27015" y="4758"/>
                  </a:lnTo>
                  <a:lnTo>
                    <a:pt x="26732" y="4418"/>
                  </a:lnTo>
                  <a:lnTo>
                    <a:pt x="26420" y="4106"/>
                  </a:lnTo>
                  <a:lnTo>
                    <a:pt x="26081" y="3767"/>
                  </a:lnTo>
                  <a:lnTo>
                    <a:pt x="25741" y="3455"/>
                  </a:lnTo>
                  <a:lnTo>
                    <a:pt x="25344" y="3172"/>
                  </a:lnTo>
                  <a:lnTo>
                    <a:pt x="24920" y="2860"/>
                  </a:lnTo>
                  <a:lnTo>
                    <a:pt x="24495" y="2577"/>
                  </a:lnTo>
                  <a:lnTo>
                    <a:pt x="24013" y="2294"/>
                  </a:lnTo>
                  <a:lnTo>
                    <a:pt x="23390" y="1983"/>
                  </a:lnTo>
                  <a:lnTo>
                    <a:pt x="22767" y="1671"/>
                  </a:lnTo>
                  <a:lnTo>
                    <a:pt x="22343" y="1501"/>
                  </a:lnTo>
                  <a:lnTo>
                    <a:pt x="21635" y="1218"/>
                  </a:lnTo>
                  <a:lnTo>
                    <a:pt x="20927" y="991"/>
                  </a:lnTo>
                  <a:lnTo>
                    <a:pt x="20162" y="765"/>
                  </a:lnTo>
                  <a:lnTo>
                    <a:pt x="19398" y="567"/>
                  </a:lnTo>
                  <a:lnTo>
                    <a:pt x="18633" y="425"/>
                  </a:lnTo>
                  <a:lnTo>
                    <a:pt x="17840" y="284"/>
                  </a:lnTo>
                  <a:lnTo>
                    <a:pt x="17047" y="170"/>
                  </a:lnTo>
                  <a:lnTo>
                    <a:pt x="16226" y="85"/>
                  </a:lnTo>
                  <a:lnTo>
                    <a:pt x="15745" y="57"/>
                  </a:lnTo>
                  <a:lnTo>
                    <a:pt x="14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4"/>
            <p:cNvSpPr/>
            <p:nvPr/>
          </p:nvSpPr>
          <p:spPr>
            <a:xfrm>
              <a:off x="4413554" y="2962042"/>
              <a:ext cx="111861" cy="55930"/>
            </a:xfrm>
            <a:custGeom>
              <a:avLst/>
              <a:gdLst/>
              <a:ahLst/>
              <a:cxnLst/>
              <a:rect l="l" t="t" r="r" b="b"/>
              <a:pathLst>
                <a:path w="6344" h="3172" extrusionOk="0">
                  <a:moveTo>
                    <a:pt x="3172" y="0"/>
                  </a:moveTo>
                  <a:lnTo>
                    <a:pt x="2804" y="28"/>
                  </a:lnTo>
                  <a:lnTo>
                    <a:pt x="2436" y="57"/>
                  </a:lnTo>
                  <a:lnTo>
                    <a:pt x="2068" y="113"/>
                  </a:lnTo>
                  <a:lnTo>
                    <a:pt x="1983" y="142"/>
                  </a:lnTo>
                  <a:lnTo>
                    <a:pt x="1671" y="227"/>
                  </a:lnTo>
                  <a:lnTo>
                    <a:pt x="1417" y="312"/>
                  </a:lnTo>
                  <a:lnTo>
                    <a:pt x="1133" y="425"/>
                  </a:lnTo>
                  <a:lnTo>
                    <a:pt x="907" y="566"/>
                  </a:lnTo>
                  <a:lnTo>
                    <a:pt x="737" y="651"/>
                  </a:lnTo>
                  <a:lnTo>
                    <a:pt x="680" y="708"/>
                  </a:lnTo>
                  <a:lnTo>
                    <a:pt x="454" y="906"/>
                  </a:lnTo>
                  <a:lnTo>
                    <a:pt x="284" y="1104"/>
                  </a:lnTo>
                  <a:lnTo>
                    <a:pt x="142" y="1303"/>
                  </a:lnTo>
                  <a:lnTo>
                    <a:pt x="57" y="1501"/>
                  </a:lnTo>
                  <a:lnTo>
                    <a:pt x="29" y="1558"/>
                  </a:lnTo>
                  <a:lnTo>
                    <a:pt x="1" y="1784"/>
                  </a:lnTo>
                  <a:lnTo>
                    <a:pt x="1" y="1982"/>
                  </a:lnTo>
                  <a:lnTo>
                    <a:pt x="57" y="2209"/>
                  </a:lnTo>
                  <a:lnTo>
                    <a:pt x="142" y="2407"/>
                  </a:lnTo>
                  <a:lnTo>
                    <a:pt x="199" y="2464"/>
                  </a:lnTo>
                  <a:lnTo>
                    <a:pt x="312" y="2662"/>
                  </a:lnTo>
                  <a:lnTo>
                    <a:pt x="510" y="2832"/>
                  </a:lnTo>
                  <a:lnTo>
                    <a:pt x="709" y="3002"/>
                  </a:lnTo>
                  <a:lnTo>
                    <a:pt x="964" y="3172"/>
                  </a:lnTo>
                  <a:lnTo>
                    <a:pt x="1303" y="3030"/>
                  </a:lnTo>
                  <a:lnTo>
                    <a:pt x="1048" y="2888"/>
                  </a:lnTo>
                  <a:lnTo>
                    <a:pt x="879" y="2747"/>
                  </a:lnTo>
                  <a:lnTo>
                    <a:pt x="737" y="2605"/>
                  </a:lnTo>
                  <a:lnTo>
                    <a:pt x="652" y="2464"/>
                  </a:lnTo>
                  <a:lnTo>
                    <a:pt x="624" y="2407"/>
                  </a:lnTo>
                  <a:lnTo>
                    <a:pt x="539" y="2237"/>
                  </a:lnTo>
                  <a:lnTo>
                    <a:pt x="482" y="2039"/>
                  </a:lnTo>
                  <a:lnTo>
                    <a:pt x="482" y="1869"/>
                  </a:lnTo>
                  <a:lnTo>
                    <a:pt x="510" y="1699"/>
                  </a:lnTo>
                  <a:lnTo>
                    <a:pt x="539" y="1643"/>
                  </a:lnTo>
                  <a:lnTo>
                    <a:pt x="595" y="1473"/>
                  </a:lnTo>
                  <a:lnTo>
                    <a:pt x="709" y="1303"/>
                  </a:lnTo>
                  <a:lnTo>
                    <a:pt x="879" y="1133"/>
                  </a:lnTo>
                  <a:lnTo>
                    <a:pt x="1048" y="963"/>
                  </a:lnTo>
                  <a:lnTo>
                    <a:pt x="1105" y="935"/>
                  </a:lnTo>
                  <a:lnTo>
                    <a:pt x="1247" y="850"/>
                  </a:lnTo>
                  <a:lnTo>
                    <a:pt x="1445" y="736"/>
                  </a:lnTo>
                  <a:lnTo>
                    <a:pt x="1671" y="623"/>
                  </a:lnTo>
                  <a:lnTo>
                    <a:pt x="1898" y="538"/>
                  </a:lnTo>
                  <a:lnTo>
                    <a:pt x="2153" y="481"/>
                  </a:lnTo>
                  <a:lnTo>
                    <a:pt x="2238" y="453"/>
                  </a:lnTo>
                  <a:lnTo>
                    <a:pt x="2549" y="397"/>
                  </a:lnTo>
                  <a:lnTo>
                    <a:pt x="2861" y="368"/>
                  </a:lnTo>
                  <a:lnTo>
                    <a:pt x="3569" y="368"/>
                  </a:lnTo>
                  <a:lnTo>
                    <a:pt x="3880" y="425"/>
                  </a:lnTo>
                  <a:lnTo>
                    <a:pt x="4163" y="481"/>
                  </a:lnTo>
                  <a:lnTo>
                    <a:pt x="4447" y="566"/>
                  </a:lnTo>
                  <a:lnTo>
                    <a:pt x="4730" y="651"/>
                  </a:lnTo>
                  <a:lnTo>
                    <a:pt x="4815" y="680"/>
                  </a:lnTo>
                  <a:lnTo>
                    <a:pt x="5041" y="793"/>
                  </a:lnTo>
                  <a:lnTo>
                    <a:pt x="5211" y="906"/>
                  </a:lnTo>
                  <a:lnTo>
                    <a:pt x="5381" y="1020"/>
                  </a:lnTo>
                  <a:lnTo>
                    <a:pt x="5494" y="1133"/>
                  </a:lnTo>
                  <a:lnTo>
                    <a:pt x="5608" y="1274"/>
                  </a:lnTo>
                  <a:lnTo>
                    <a:pt x="5664" y="1331"/>
                  </a:lnTo>
                  <a:lnTo>
                    <a:pt x="5749" y="1501"/>
                  </a:lnTo>
                  <a:lnTo>
                    <a:pt x="5834" y="1671"/>
                  </a:lnTo>
                  <a:lnTo>
                    <a:pt x="5862" y="1841"/>
                  </a:lnTo>
                  <a:lnTo>
                    <a:pt x="5862" y="2039"/>
                  </a:lnTo>
                  <a:lnTo>
                    <a:pt x="5834" y="2096"/>
                  </a:lnTo>
                  <a:lnTo>
                    <a:pt x="5834" y="2181"/>
                  </a:lnTo>
                  <a:lnTo>
                    <a:pt x="6287" y="2209"/>
                  </a:lnTo>
                  <a:lnTo>
                    <a:pt x="6344" y="2039"/>
                  </a:lnTo>
                  <a:lnTo>
                    <a:pt x="6344" y="1954"/>
                  </a:lnTo>
                  <a:lnTo>
                    <a:pt x="6344" y="1756"/>
                  </a:lnTo>
                  <a:lnTo>
                    <a:pt x="6316" y="1529"/>
                  </a:lnTo>
                  <a:lnTo>
                    <a:pt x="6231" y="1331"/>
                  </a:lnTo>
                  <a:lnTo>
                    <a:pt x="6117" y="1133"/>
                  </a:lnTo>
                  <a:lnTo>
                    <a:pt x="6061" y="1076"/>
                  </a:lnTo>
                  <a:lnTo>
                    <a:pt x="5919" y="906"/>
                  </a:lnTo>
                  <a:lnTo>
                    <a:pt x="5777" y="765"/>
                  </a:lnTo>
                  <a:lnTo>
                    <a:pt x="5579" y="651"/>
                  </a:lnTo>
                  <a:lnTo>
                    <a:pt x="5381" y="510"/>
                  </a:lnTo>
                  <a:lnTo>
                    <a:pt x="5098" y="368"/>
                  </a:lnTo>
                  <a:lnTo>
                    <a:pt x="5013" y="340"/>
                  </a:lnTo>
                  <a:lnTo>
                    <a:pt x="4701" y="227"/>
                  </a:lnTo>
                  <a:lnTo>
                    <a:pt x="4362" y="142"/>
                  </a:lnTo>
                  <a:lnTo>
                    <a:pt x="3993" y="57"/>
                  </a:lnTo>
                  <a:lnTo>
                    <a:pt x="3625" y="28"/>
                  </a:lnTo>
                  <a:lnTo>
                    <a:pt x="35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4"/>
            <p:cNvSpPr/>
            <p:nvPr/>
          </p:nvSpPr>
          <p:spPr>
            <a:xfrm>
              <a:off x="4394087" y="2546589"/>
              <a:ext cx="148801" cy="11514"/>
            </a:xfrm>
            <a:custGeom>
              <a:avLst/>
              <a:gdLst/>
              <a:ahLst/>
              <a:cxnLst/>
              <a:rect l="l" t="t" r="r" b="b"/>
              <a:pathLst>
                <a:path w="8439" h="653" extrusionOk="0">
                  <a:moveTo>
                    <a:pt x="4248" y="1"/>
                  </a:moveTo>
                  <a:lnTo>
                    <a:pt x="3313" y="29"/>
                  </a:lnTo>
                  <a:lnTo>
                    <a:pt x="2407" y="114"/>
                  </a:lnTo>
                  <a:lnTo>
                    <a:pt x="1529" y="256"/>
                  </a:lnTo>
                  <a:lnTo>
                    <a:pt x="1190" y="336"/>
                  </a:lnTo>
                  <a:lnTo>
                    <a:pt x="1190" y="336"/>
                  </a:lnTo>
                  <a:lnTo>
                    <a:pt x="1643" y="256"/>
                  </a:lnTo>
                  <a:lnTo>
                    <a:pt x="2152" y="171"/>
                  </a:lnTo>
                  <a:lnTo>
                    <a:pt x="2662" y="114"/>
                  </a:lnTo>
                  <a:lnTo>
                    <a:pt x="3172" y="58"/>
                  </a:lnTo>
                  <a:lnTo>
                    <a:pt x="3682" y="29"/>
                  </a:lnTo>
                  <a:lnTo>
                    <a:pt x="4701" y="29"/>
                  </a:lnTo>
                  <a:lnTo>
                    <a:pt x="5211" y="58"/>
                  </a:lnTo>
                  <a:lnTo>
                    <a:pt x="5522" y="86"/>
                  </a:lnTo>
                  <a:lnTo>
                    <a:pt x="6287" y="171"/>
                  </a:lnTo>
                  <a:lnTo>
                    <a:pt x="7023" y="284"/>
                  </a:lnTo>
                  <a:lnTo>
                    <a:pt x="7235" y="327"/>
                  </a:lnTo>
                  <a:lnTo>
                    <a:pt x="7235" y="327"/>
                  </a:lnTo>
                  <a:lnTo>
                    <a:pt x="6938" y="256"/>
                  </a:lnTo>
                  <a:lnTo>
                    <a:pt x="6202" y="142"/>
                  </a:lnTo>
                  <a:lnTo>
                    <a:pt x="5466" y="58"/>
                  </a:lnTo>
                  <a:lnTo>
                    <a:pt x="5182" y="29"/>
                  </a:lnTo>
                  <a:lnTo>
                    <a:pt x="4248" y="1"/>
                  </a:lnTo>
                  <a:close/>
                  <a:moveTo>
                    <a:pt x="1190" y="336"/>
                  </a:moveTo>
                  <a:lnTo>
                    <a:pt x="1161" y="341"/>
                  </a:lnTo>
                  <a:lnTo>
                    <a:pt x="1117" y="353"/>
                  </a:lnTo>
                  <a:lnTo>
                    <a:pt x="1117" y="353"/>
                  </a:lnTo>
                  <a:lnTo>
                    <a:pt x="1190" y="336"/>
                  </a:lnTo>
                  <a:close/>
                  <a:moveTo>
                    <a:pt x="7235" y="327"/>
                  </a:moveTo>
                  <a:lnTo>
                    <a:pt x="8127" y="539"/>
                  </a:lnTo>
                  <a:lnTo>
                    <a:pt x="8439" y="624"/>
                  </a:lnTo>
                  <a:lnTo>
                    <a:pt x="7731" y="426"/>
                  </a:lnTo>
                  <a:lnTo>
                    <a:pt x="7235" y="327"/>
                  </a:lnTo>
                  <a:close/>
                  <a:moveTo>
                    <a:pt x="1117" y="353"/>
                  </a:moveTo>
                  <a:lnTo>
                    <a:pt x="567" y="482"/>
                  </a:lnTo>
                  <a:lnTo>
                    <a:pt x="0" y="652"/>
                  </a:lnTo>
                  <a:lnTo>
                    <a:pt x="850" y="426"/>
                  </a:lnTo>
                  <a:lnTo>
                    <a:pt x="1117" y="35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4"/>
            <p:cNvSpPr/>
            <p:nvPr/>
          </p:nvSpPr>
          <p:spPr>
            <a:xfrm>
              <a:off x="4253781" y="2576054"/>
              <a:ext cx="429422" cy="93382"/>
            </a:xfrm>
            <a:custGeom>
              <a:avLst/>
              <a:gdLst/>
              <a:ahLst/>
              <a:cxnLst/>
              <a:rect l="l" t="t" r="r" b="b"/>
              <a:pathLst>
                <a:path w="24354" h="5296" extrusionOk="0">
                  <a:moveTo>
                    <a:pt x="11412" y="1"/>
                  </a:moveTo>
                  <a:lnTo>
                    <a:pt x="10676" y="57"/>
                  </a:lnTo>
                  <a:lnTo>
                    <a:pt x="9940" y="114"/>
                  </a:lnTo>
                  <a:lnTo>
                    <a:pt x="9232" y="199"/>
                  </a:lnTo>
                  <a:lnTo>
                    <a:pt x="8524" y="312"/>
                  </a:lnTo>
                  <a:lnTo>
                    <a:pt x="7816" y="454"/>
                  </a:lnTo>
                  <a:lnTo>
                    <a:pt x="7391" y="539"/>
                  </a:lnTo>
                  <a:lnTo>
                    <a:pt x="6825" y="709"/>
                  </a:lnTo>
                  <a:lnTo>
                    <a:pt x="6258" y="850"/>
                  </a:lnTo>
                  <a:lnTo>
                    <a:pt x="5692" y="1048"/>
                  </a:lnTo>
                  <a:lnTo>
                    <a:pt x="5126" y="1247"/>
                  </a:lnTo>
                  <a:lnTo>
                    <a:pt x="4616" y="1473"/>
                  </a:lnTo>
                  <a:lnTo>
                    <a:pt x="4078" y="1700"/>
                  </a:lnTo>
                  <a:lnTo>
                    <a:pt x="3596" y="1955"/>
                  </a:lnTo>
                  <a:lnTo>
                    <a:pt x="3115" y="2238"/>
                  </a:lnTo>
                  <a:lnTo>
                    <a:pt x="2492" y="2634"/>
                  </a:lnTo>
                  <a:lnTo>
                    <a:pt x="2209" y="2832"/>
                  </a:lnTo>
                  <a:lnTo>
                    <a:pt x="1643" y="3285"/>
                  </a:lnTo>
                  <a:lnTo>
                    <a:pt x="1133" y="3767"/>
                  </a:lnTo>
                  <a:lnTo>
                    <a:pt x="708" y="4248"/>
                  </a:lnTo>
                  <a:lnTo>
                    <a:pt x="340" y="4758"/>
                  </a:lnTo>
                  <a:lnTo>
                    <a:pt x="0" y="5296"/>
                  </a:lnTo>
                  <a:lnTo>
                    <a:pt x="255" y="4928"/>
                  </a:lnTo>
                  <a:lnTo>
                    <a:pt x="482" y="4616"/>
                  </a:lnTo>
                  <a:lnTo>
                    <a:pt x="736" y="4305"/>
                  </a:lnTo>
                  <a:lnTo>
                    <a:pt x="963" y="4050"/>
                  </a:lnTo>
                  <a:lnTo>
                    <a:pt x="1501" y="3569"/>
                  </a:lnTo>
                  <a:lnTo>
                    <a:pt x="2039" y="3116"/>
                  </a:lnTo>
                  <a:lnTo>
                    <a:pt x="2322" y="2917"/>
                  </a:lnTo>
                  <a:lnTo>
                    <a:pt x="2945" y="2521"/>
                  </a:lnTo>
                  <a:lnTo>
                    <a:pt x="3455" y="2238"/>
                  </a:lnTo>
                  <a:lnTo>
                    <a:pt x="3965" y="1983"/>
                  </a:lnTo>
                  <a:lnTo>
                    <a:pt x="4474" y="1728"/>
                  </a:lnTo>
                  <a:lnTo>
                    <a:pt x="5012" y="1501"/>
                  </a:lnTo>
                  <a:lnTo>
                    <a:pt x="5579" y="1303"/>
                  </a:lnTo>
                  <a:lnTo>
                    <a:pt x="6145" y="1133"/>
                  </a:lnTo>
                  <a:lnTo>
                    <a:pt x="6740" y="963"/>
                  </a:lnTo>
                  <a:lnTo>
                    <a:pt x="7306" y="794"/>
                  </a:lnTo>
                  <a:lnTo>
                    <a:pt x="7759" y="709"/>
                  </a:lnTo>
                  <a:lnTo>
                    <a:pt x="8467" y="567"/>
                  </a:lnTo>
                  <a:lnTo>
                    <a:pt x="9175" y="454"/>
                  </a:lnTo>
                  <a:lnTo>
                    <a:pt x="9911" y="369"/>
                  </a:lnTo>
                  <a:lnTo>
                    <a:pt x="10648" y="284"/>
                  </a:lnTo>
                  <a:lnTo>
                    <a:pt x="11384" y="255"/>
                  </a:lnTo>
                  <a:lnTo>
                    <a:pt x="12148" y="227"/>
                  </a:lnTo>
                  <a:lnTo>
                    <a:pt x="12885" y="255"/>
                  </a:lnTo>
                  <a:lnTo>
                    <a:pt x="13621" y="284"/>
                  </a:lnTo>
                  <a:lnTo>
                    <a:pt x="14074" y="312"/>
                  </a:lnTo>
                  <a:lnTo>
                    <a:pt x="14810" y="397"/>
                  </a:lnTo>
                  <a:lnTo>
                    <a:pt x="15546" y="482"/>
                  </a:lnTo>
                  <a:lnTo>
                    <a:pt x="16254" y="624"/>
                  </a:lnTo>
                  <a:lnTo>
                    <a:pt x="16962" y="765"/>
                  </a:lnTo>
                  <a:lnTo>
                    <a:pt x="17670" y="935"/>
                  </a:lnTo>
                  <a:lnTo>
                    <a:pt x="18350" y="1133"/>
                  </a:lnTo>
                  <a:lnTo>
                    <a:pt x="19001" y="1360"/>
                  </a:lnTo>
                  <a:lnTo>
                    <a:pt x="19652" y="1615"/>
                  </a:lnTo>
                  <a:lnTo>
                    <a:pt x="20021" y="1756"/>
                  </a:lnTo>
                  <a:lnTo>
                    <a:pt x="20615" y="2039"/>
                  </a:lnTo>
                  <a:lnTo>
                    <a:pt x="21153" y="2323"/>
                  </a:lnTo>
                  <a:lnTo>
                    <a:pt x="21606" y="2578"/>
                  </a:lnTo>
                  <a:lnTo>
                    <a:pt x="22003" y="2832"/>
                  </a:lnTo>
                  <a:lnTo>
                    <a:pt x="22371" y="3116"/>
                  </a:lnTo>
                  <a:lnTo>
                    <a:pt x="22739" y="3399"/>
                  </a:lnTo>
                  <a:lnTo>
                    <a:pt x="23051" y="3682"/>
                  </a:lnTo>
                  <a:lnTo>
                    <a:pt x="23362" y="3965"/>
                  </a:lnTo>
                  <a:lnTo>
                    <a:pt x="23645" y="4248"/>
                  </a:lnTo>
                  <a:lnTo>
                    <a:pt x="23900" y="4560"/>
                  </a:lnTo>
                  <a:lnTo>
                    <a:pt x="24070" y="4815"/>
                  </a:lnTo>
                  <a:lnTo>
                    <a:pt x="24353" y="5239"/>
                  </a:lnTo>
                  <a:lnTo>
                    <a:pt x="24013" y="4673"/>
                  </a:lnTo>
                  <a:lnTo>
                    <a:pt x="23872" y="4475"/>
                  </a:lnTo>
                  <a:lnTo>
                    <a:pt x="23702" y="4248"/>
                  </a:lnTo>
                  <a:lnTo>
                    <a:pt x="23447" y="3937"/>
                  </a:lnTo>
                  <a:lnTo>
                    <a:pt x="23164" y="3654"/>
                  </a:lnTo>
                  <a:lnTo>
                    <a:pt x="22881" y="3370"/>
                  </a:lnTo>
                  <a:lnTo>
                    <a:pt x="22541" y="3087"/>
                  </a:lnTo>
                  <a:lnTo>
                    <a:pt x="22201" y="2832"/>
                  </a:lnTo>
                  <a:lnTo>
                    <a:pt x="21833" y="2549"/>
                  </a:lnTo>
                  <a:lnTo>
                    <a:pt x="21436" y="2294"/>
                  </a:lnTo>
                  <a:lnTo>
                    <a:pt x="21012" y="2039"/>
                  </a:lnTo>
                  <a:lnTo>
                    <a:pt x="20474" y="1756"/>
                  </a:lnTo>
                  <a:lnTo>
                    <a:pt x="19907" y="1501"/>
                  </a:lnTo>
                  <a:lnTo>
                    <a:pt x="19539" y="1332"/>
                  </a:lnTo>
                  <a:lnTo>
                    <a:pt x="18888" y="1105"/>
                  </a:lnTo>
                  <a:lnTo>
                    <a:pt x="18237" y="878"/>
                  </a:lnTo>
                  <a:lnTo>
                    <a:pt x="17557" y="680"/>
                  </a:lnTo>
                  <a:lnTo>
                    <a:pt x="16877" y="510"/>
                  </a:lnTo>
                  <a:lnTo>
                    <a:pt x="16198" y="369"/>
                  </a:lnTo>
                  <a:lnTo>
                    <a:pt x="15490" y="227"/>
                  </a:lnTo>
                  <a:lnTo>
                    <a:pt x="14754" y="142"/>
                  </a:lnTo>
                  <a:lnTo>
                    <a:pt x="14046" y="57"/>
                  </a:lnTo>
                  <a:lnTo>
                    <a:pt x="13593" y="29"/>
                  </a:lnTo>
                  <a:lnTo>
                    <a:pt x="1288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4"/>
            <p:cNvSpPr/>
            <p:nvPr/>
          </p:nvSpPr>
          <p:spPr>
            <a:xfrm>
              <a:off x="4219820" y="2546589"/>
              <a:ext cx="498330" cy="499335"/>
            </a:xfrm>
            <a:custGeom>
              <a:avLst/>
              <a:gdLst/>
              <a:ahLst/>
              <a:cxnLst/>
              <a:rect l="l" t="t" r="r" b="b"/>
              <a:pathLst>
                <a:path w="28262" h="28319" extrusionOk="0">
                  <a:moveTo>
                    <a:pt x="13621" y="1"/>
                  </a:moveTo>
                  <a:lnTo>
                    <a:pt x="12998" y="29"/>
                  </a:lnTo>
                  <a:lnTo>
                    <a:pt x="12404" y="86"/>
                  </a:lnTo>
                  <a:lnTo>
                    <a:pt x="11809" y="171"/>
                  </a:lnTo>
                  <a:lnTo>
                    <a:pt x="11243" y="284"/>
                  </a:lnTo>
                  <a:lnTo>
                    <a:pt x="10705" y="426"/>
                  </a:lnTo>
                  <a:lnTo>
                    <a:pt x="10167" y="567"/>
                  </a:lnTo>
                  <a:lnTo>
                    <a:pt x="9657" y="709"/>
                  </a:lnTo>
                  <a:lnTo>
                    <a:pt x="9175" y="879"/>
                  </a:lnTo>
                  <a:lnTo>
                    <a:pt x="8298" y="1247"/>
                  </a:lnTo>
                  <a:lnTo>
                    <a:pt x="7533" y="1643"/>
                  </a:lnTo>
                  <a:lnTo>
                    <a:pt x="6853" y="2011"/>
                  </a:lnTo>
                  <a:lnTo>
                    <a:pt x="6287" y="2380"/>
                  </a:lnTo>
                  <a:lnTo>
                    <a:pt x="5834" y="2691"/>
                  </a:lnTo>
                  <a:lnTo>
                    <a:pt x="5296" y="3087"/>
                  </a:lnTo>
                  <a:lnTo>
                    <a:pt x="4673" y="3654"/>
                  </a:lnTo>
                  <a:lnTo>
                    <a:pt x="4078" y="4220"/>
                  </a:lnTo>
                  <a:lnTo>
                    <a:pt x="3540" y="4787"/>
                  </a:lnTo>
                  <a:lnTo>
                    <a:pt x="3059" y="5381"/>
                  </a:lnTo>
                  <a:lnTo>
                    <a:pt x="2606" y="5976"/>
                  </a:lnTo>
                  <a:lnTo>
                    <a:pt x="2209" y="6571"/>
                  </a:lnTo>
                  <a:lnTo>
                    <a:pt x="1841" y="7165"/>
                  </a:lnTo>
                  <a:lnTo>
                    <a:pt x="1530" y="7732"/>
                  </a:lnTo>
                  <a:lnTo>
                    <a:pt x="1218" y="8326"/>
                  </a:lnTo>
                  <a:lnTo>
                    <a:pt x="992" y="8921"/>
                  </a:lnTo>
                  <a:lnTo>
                    <a:pt x="765" y="9516"/>
                  </a:lnTo>
                  <a:lnTo>
                    <a:pt x="567" y="10082"/>
                  </a:lnTo>
                  <a:lnTo>
                    <a:pt x="425" y="10648"/>
                  </a:lnTo>
                  <a:lnTo>
                    <a:pt x="284" y="11215"/>
                  </a:lnTo>
                  <a:lnTo>
                    <a:pt x="199" y="11781"/>
                  </a:lnTo>
                  <a:lnTo>
                    <a:pt x="114" y="12319"/>
                  </a:lnTo>
                  <a:lnTo>
                    <a:pt x="57" y="12857"/>
                  </a:lnTo>
                  <a:lnTo>
                    <a:pt x="29" y="13395"/>
                  </a:lnTo>
                  <a:lnTo>
                    <a:pt x="1" y="13905"/>
                  </a:lnTo>
                  <a:lnTo>
                    <a:pt x="1" y="14386"/>
                  </a:lnTo>
                  <a:lnTo>
                    <a:pt x="57" y="15349"/>
                  </a:lnTo>
                  <a:lnTo>
                    <a:pt x="170" y="16199"/>
                  </a:lnTo>
                  <a:lnTo>
                    <a:pt x="284" y="16991"/>
                  </a:lnTo>
                  <a:lnTo>
                    <a:pt x="454" y="17671"/>
                  </a:lnTo>
                  <a:lnTo>
                    <a:pt x="595" y="18266"/>
                  </a:lnTo>
                  <a:lnTo>
                    <a:pt x="737" y="18719"/>
                  </a:lnTo>
                  <a:lnTo>
                    <a:pt x="1020" y="19455"/>
                  </a:lnTo>
                  <a:lnTo>
                    <a:pt x="1190" y="19880"/>
                  </a:lnTo>
                  <a:lnTo>
                    <a:pt x="1388" y="20333"/>
                  </a:lnTo>
                  <a:lnTo>
                    <a:pt x="1615" y="20786"/>
                  </a:lnTo>
                  <a:lnTo>
                    <a:pt x="1898" y="21267"/>
                  </a:lnTo>
                  <a:lnTo>
                    <a:pt x="2209" y="21777"/>
                  </a:lnTo>
                  <a:lnTo>
                    <a:pt x="2549" y="22287"/>
                  </a:lnTo>
                  <a:lnTo>
                    <a:pt x="2917" y="22797"/>
                  </a:lnTo>
                  <a:lnTo>
                    <a:pt x="3342" y="23335"/>
                  </a:lnTo>
                  <a:lnTo>
                    <a:pt x="3795" y="23844"/>
                  </a:lnTo>
                  <a:lnTo>
                    <a:pt x="4305" y="24354"/>
                  </a:lnTo>
                  <a:lnTo>
                    <a:pt x="4871" y="24864"/>
                  </a:lnTo>
                  <a:lnTo>
                    <a:pt x="5494" y="25345"/>
                  </a:lnTo>
                  <a:lnTo>
                    <a:pt x="6145" y="25827"/>
                  </a:lnTo>
                  <a:lnTo>
                    <a:pt x="6853" y="26280"/>
                  </a:lnTo>
                  <a:lnTo>
                    <a:pt x="7222" y="26506"/>
                  </a:lnTo>
                  <a:lnTo>
                    <a:pt x="7958" y="26874"/>
                  </a:lnTo>
                  <a:lnTo>
                    <a:pt x="8666" y="27186"/>
                  </a:lnTo>
                  <a:lnTo>
                    <a:pt x="9374" y="27469"/>
                  </a:lnTo>
                  <a:lnTo>
                    <a:pt x="10082" y="27695"/>
                  </a:lnTo>
                  <a:lnTo>
                    <a:pt x="10790" y="27894"/>
                  </a:lnTo>
                  <a:lnTo>
                    <a:pt x="11441" y="28035"/>
                  </a:lnTo>
                  <a:lnTo>
                    <a:pt x="12120" y="28149"/>
                  </a:lnTo>
                  <a:lnTo>
                    <a:pt x="12772" y="28233"/>
                  </a:lnTo>
                  <a:lnTo>
                    <a:pt x="13395" y="28290"/>
                  </a:lnTo>
                  <a:lnTo>
                    <a:pt x="14018" y="28318"/>
                  </a:lnTo>
                  <a:lnTo>
                    <a:pt x="14641" y="28318"/>
                  </a:lnTo>
                  <a:lnTo>
                    <a:pt x="15207" y="28262"/>
                  </a:lnTo>
                  <a:lnTo>
                    <a:pt x="15802" y="28205"/>
                  </a:lnTo>
                  <a:lnTo>
                    <a:pt x="16340" y="28149"/>
                  </a:lnTo>
                  <a:lnTo>
                    <a:pt x="16878" y="28035"/>
                  </a:lnTo>
                  <a:lnTo>
                    <a:pt x="17416" y="27922"/>
                  </a:lnTo>
                  <a:lnTo>
                    <a:pt x="17926" y="27780"/>
                  </a:lnTo>
                  <a:lnTo>
                    <a:pt x="18407" y="27639"/>
                  </a:lnTo>
                  <a:lnTo>
                    <a:pt x="19313" y="27299"/>
                  </a:lnTo>
                  <a:lnTo>
                    <a:pt x="20163" y="26931"/>
                  </a:lnTo>
                  <a:lnTo>
                    <a:pt x="20899" y="26563"/>
                  </a:lnTo>
                  <a:lnTo>
                    <a:pt x="21578" y="26166"/>
                  </a:lnTo>
                  <a:lnTo>
                    <a:pt x="22145" y="25798"/>
                  </a:lnTo>
                  <a:lnTo>
                    <a:pt x="22598" y="25487"/>
                  </a:lnTo>
                  <a:lnTo>
                    <a:pt x="22994" y="25204"/>
                  </a:lnTo>
                  <a:lnTo>
                    <a:pt x="23391" y="24864"/>
                  </a:lnTo>
                  <a:lnTo>
                    <a:pt x="23787" y="24496"/>
                  </a:lnTo>
                  <a:lnTo>
                    <a:pt x="24155" y="24127"/>
                  </a:lnTo>
                  <a:lnTo>
                    <a:pt x="24523" y="23759"/>
                  </a:lnTo>
                  <a:lnTo>
                    <a:pt x="24863" y="23363"/>
                  </a:lnTo>
                  <a:lnTo>
                    <a:pt x="25203" y="22966"/>
                  </a:lnTo>
                  <a:lnTo>
                    <a:pt x="25515" y="22542"/>
                  </a:lnTo>
                  <a:lnTo>
                    <a:pt x="25798" y="22117"/>
                  </a:lnTo>
                  <a:lnTo>
                    <a:pt x="26081" y="21692"/>
                  </a:lnTo>
                  <a:lnTo>
                    <a:pt x="26364" y="21239"/>
                  </a:lnTo>
                  <a:lnTo>
                    <a:pt x="26591" y="20786"/>
                  </a:lnTo>
                  <a:lnTo>
                    <a:pt x="26845" y="20333"/>
                  </a:lnTo>
                  <a:lnTo>
                    <a:pt x="27044" y="19880"/>
                  </a:lnTo>
                  <a:lnTo>
                    <a:pt x="27242" y="19398"/>
                  </a:lnTo>
                  <a:lnTo>
                    <a:pt x="27440" y="18917"/>
                  </a:lnTo>
                  <a:lnTo>
                    <a:pt x="27610" y="18407"/>
                  </a:lnTo>
                  <a:lnTo>
                    <a:pt x="27752" y="17926"/>
                  </a:lnTo>
                  <a:lnTo>
                    <a:pt x="27865" y="17416"/>
                  </a:lnTo>
                  <a:lnTo>
                    <a:pt x="27978" y="16906"/>
                  </a:lnTo>
                  <a:lnTo>
                    <a:pt x="28063" y="16397"/>
                  </a:lnTo>
                  <a:lnTo>
                    <a:pt x="28148" y="15887"/>
                  </a:lnTo>
                  <a:lnTo>
                    <a:pt x="28205" y="15377"/>
                  </a:lnTo>
                  <a:lnTo>
                    <a:pt x="28233" y="14868"/>
                  </a:lnTo>
                  <a:lnTo>
                    <a:pt x="28261" y="14330"/>
                  </a:lnTo>
                  <a:lnTo>
                    <a:pt x="28261" y="13820"/>
                  </a:lnTo>
                  <a:lnTo>
                    <a:pt x="28233" y="13282"/>
                  </a:lnTo>
                  <a:lnTo>
                    <a:pt x="28205" y="12772"/>
                  </a:lnTo>
                  <a:lnTo>
                    <a:pt x="28148" y="12262"/>
                  </a:lnTo>
                  <a:lnTo>
                    <a:pt x="28063" y="11724"/>
                  </a:lnTo>
                  <a:lnTo>
                    <a:pt x="27978" y="11215"/>
                  </a:lnTo>
                  <a:lnTo>
                    <a:pt x="27837" y="10705"/>
                  </a:lnTo>
                  <a:lnTo>
                    <a:pt x="27695" y="10167"/>
                  </a:lnTo>
                  <a:lnTo>
                    <a:pt x="27497" y="9516"/>
                  </a:lnTo>
                  <a:lnTo>
                    <a:pt x="27270" y="8864"/>
                  </a:lnTo>
                  <a:lnTo>
                    <a:pt x="26987" y="8241"/>
                  </a:lnTo>
                  <a:lnTo>
                    <a:pt x="26704" y="7618"/>
                  </a:lnTo>
                  <a:lnTo>
                    <a:pt x="26364" y="7024"/>
                  </a:lnTo>
                  <a:lnTo>
                    <a:pt x="26024" y="6457"/>
                  </a:lnTo>
                  <a:lnTo>
                    <a:pt x="25656" y="5919"/>
                  </a:lnTo>
                  <a:lnTo>
                    <a:pt x="25231" y="5381"/>
                  </a:lnTo>
                  <a:lnTo>
                    <a:pt x="24807" y="4843"/>
                  </a:lnTo>
                  <a:lnTo>
                    <a:pt x="24325" y="4362"/>
                  </a:lnTo>
                  <a:lnTo>
                    <a:pt x="23844" y="3880"/>
                  </a:lnTo>
                  <a:lnTo>
                    <a:pt x="23334" y="3427"/>
                  </a:lnTo>
                  <a:lnTo>
                    <a:pt x="22768" y="2974"/>
                  </a:lnTo>
                  <a:lnTo>
                    <a:pt x="22201" y="2549"/>
                  </a:lnTo>
                  <a:lnTo>
                    <a:pt x="21607" y="2153"/>
                  </a:lnTo>
                  <a:lnTo>
                    <a:pt x="20984" y="1757"/>
                  </a:lnTo>
                  <a:lnTo>
                    <a:pt x="20842" y="1700"/>
                  </a:lnTo>
                  <a:lnTo>
                    <a:pt x="20049" y="1303"/>
                  </a:lnTo>
                  <a:lnTo>
                    <a:pt x="19285" y="992"/>
                  </a:lnTo>
                  <a:lnTo>
                    <a:pt x="18520" y="709"/>
                  </a:lnTo>
                  <a:lnTo>
                    <a:pt x="17784" y="482"/>
                  </a:lnTo>
                  <a:lnTo>
                    <a:pt x="17048" y="312"/>
                  </a:lnTo>
                  <a:lnTo>
                    <a:pt x="16340" y="171"/>
                  </a:lnTo>
                  <a:lnTo>
                    <a:pt x="15632" y="86"/>
                  </a:lnTo>
                  <a:lnTo>
                    <a:pt x="14952" y="29"/>
                  </a:lnTo>
                  <a:lnTo>
                    <a:pt x="142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4"/>
            <p:cNvSpPr/>
            <p:nvPr/>
          </p:nvSpPr>
          <p:spPr>
            <a:xfrm>
              <a:off x="4480471" y="2593528"/>
              <a:ext cx="237192" cy="247172"/>
            </a:xfrm>
            <a:custGeom>
              <a:avLst/>
              <a:gdLst/>
              <a:ahLst/>
              <a:cxnLst/>
              <a:rect l="l" t="t" r="r" b="b"/>
              <a:pathLst>
                <a:path w="13452" h="14018" extrusionOk="0">
                  <a:moveTo>
                    <a:pt x="0" y="1"/>
                  </a:moveTo>
                  <a:lnTo>
                    <a:pt x="652" y="86"/>
                  </a:lnTo>
                  <a:lnTo>
                    <a:pt x="1331" y="199"/>
                  </a:lnTo>
                  <a:lnTo>
                    <a:pt x="1982" y="312"/>
                  </a:lnTo>
                  <a:lnTo>
                    <a:pt x="2011" y="256"/>
                  </a:lnTo>
                  <a:lnTo>
                    <a:pt x="1331" y="142"/>
                  </a:lnTo>
                  <a:lnTo>
                    <a:pt x="652" y="57"/>
                  </a:lnTo>
                  <a:lnTo>
                    <a:pt x="0" y="1"/>
                  </a:lnTo>
                  <a:close/>
                  <a:moveTo>
                    <a:pt x="2492" y="369"/>
                  </a:moveTo>
                  <a:lnTo>
                    <a:pt x="2464" y="425"/>
                  </a:lnTo>
                  <a:lnTo>
                    <a:pt x="3172" y="624"/>
                  </a:lnTo>
                  <a:lnTo>
                    <a:pt x="3851" y="850"/>
                  </a:lnTo>
                  <a:lnTo>
                    <a:pt x="4559" y="1077"/>
                  </a:lnTo>
                  <a:lnTo>
                    <a:pt x="5211" y="1360"/>
                  </a:lnTo>
                  <a:lnTo>
                    <a:pt x="5862" y="1671"/>
                  </a:lnTo>
                  <a:lnTo>
                    <a:pt x="6513" y="2011"/>
                  </a:lnTo>
                  <a:lnTo>
                    <a:pt x="7136" y="2351"/>
                  </a:lnTo>
                  <a:lnTo>
                    <a:pt x="7759" y="2748"/>
                  </a:lnTo>
                  <a:lnTo>
                    <a:pt x="7788" y="2578"/>
                  </a:lnTo>
                  <a:lnTo>
                    <a:pt x="7165" y="2210"/>
                  </a:lnTo>
                  <a:lnTo>
                    <a:pt x="6542" y="1841"/>
                  </a:lnTo>
                  <a:lnTo>
                    <a:pt x="5890" y="1530"/>
                  </a:lnTo>
                  <a:lnTo>
                    <a:pt x="5239" y="1247"/>
                  </a:lnTo>
                  <a:lnTo>
                    <a:pt x="4559" y="964"/>
                  </a:lnTo>
                  <a:lnTo>
                    <a:pt x="3880" y="737"/>
                  </a:lnTo>
                  <a:lnTo>
                    <a:pt x="3172" y="539"/>
                  </a:lnTo>
                  <a:lnTo>
                    <a:pt x="2492" y="369"/>
                  </a:lnTo>
                  <a:close/>
                  <a:moveTo>
                    <a:pt x="8184" y="2861"/>
                  </a:moveTo>
                  <a:lnTo>
                    <a:pt x="8156" y="3031"/>
                  </a:lnTo>
                  <a:lnTo>
                    <a:pt x="8665" y="3399"/>
                  </a:lnTo>
                  <a:lnTo>
                    <a:pt x="9147" y="3795"/>
                  </a:lnTo>
                  <a:lnTo>
                    <a:pt x="9572" y="4192"/>
                  </a:lnTo>
                  <a:lnTo>
                    <a:pt x="9968" y="4560"/>
                  </a:lnTo>
                  <a:lnTo>
                    <a:pt x="10336" y="4956"/>
                  </a:lnTo>
                  <a:lnTo>
                    <a:pt x="10704" y="5381"/>
                  </a:lnTo>
                  <a:lnTo>
                    <a:pt x="11044" y="5778"/>
                  </a:lnTo>
                  <a:lnTo>
                    <a:pt x="11356" y="6202"/>
                  </a:lnTo>
                  <a:lnTo>
                    <a:pt x="11639" y="6655"/>
                  </a:lnTo>
                  <a:lnTo>
                    <a:pt x="11922" y="7080"/>
                  </a:lnTo>
                  <a:lnTo>
                    <a:pt x="11950" y="6825"/>
                  </a:lnTo>
                  <a:lnTo>
                    <a:pt x="11695" y="6401"/>
                  </a:lnTo>
                  <a:lnTo>
                    <a:pt x="11384" y="5976"/>
                  </a:lnTo>
                  <a:lnTo>
                    <a:pt x="11072" y="5551"/>
                  </a:lnTo>
                  <a:lnTo>
                    <a:pt x="10733" y="5155"/>
                  </a:lnTo>
                  <a:lnTo>
                    <a:pt x="10393" y="4730"/>
                  </a:lnTo>
                  <a:lnTo>
                    <a:pt x="9996" y="4362"/>
                  </a:lnTo>
                  <a:lnTo>
                    <a:pt x="9600" y="3965"/>
                  </a:lnTo>
                  <a:lnTo>
                    <a:pt x="9175" y="3597"/>
                  </a:lnTo>
                  <a:lnTo>
                    <a:pt x="8694" y="3229"/>
                  </a:lnTo>
                  <a:lnTo>
                    <a:pt x="8184" y="2861"/>
                  </a:lnTo>
                  <a:close/>
                  <a:moveTo>
                    <a:pt x="12177" y="7193"/>
                  </a:moveTo>
                  <a:lnTo>
                    <a:pt x="12148" y="7477"/>
                  </a:lnTo>
                  <a:lnTo>
                    <a:pt x="12432" y="8043"/>
                  </a:lnTo>
                  <a:lnTo>
                    <a:pt x="12686" y="8609"/>
                  </a:lnTo>
                  <a:lnTo>
                    <a:pt x="12885" y="9176"/>
                  </a:lnTo>
                  <a:lnTo>
                    <a:pt x="13055" y="9770"/>
                  </a:lnTo>
                  <a:lnTo>
                    <a:pt x="13196" y="10365"/>
                  </a:lnTo>
                  <a:lnTo>
                    <a:pt x="13309" y="10931"/>
                  </a:lnTo>
                  <a:lnTo>
                    <a:pt x="13366" y="11526"/>
                  </a:lnTo>
                  <a:lnTo>
                    <a:pt x="13423" y="12121"/>
                  </a:lnTo>
                  <a:lnTo>
                    <a:pt x="13451" y="11837"/>
                  </a:lnTo>
                  <a:lnTo>
                    <a:pt x="13423" y="11243"/>
                  </a:lnTo>
                  <a:lnTo>
                    <a:pt x="13366" y="10648"/>
                  </a:lnTo>
                  <a:lnTo>
                    <a:pt x="13253" y="10053"/>
                  </a:lnTo>
                  <a:lnTo>
                    <a:pt x="13111" y="9487"/>
                  </a:lnTo>
                  <a:lnTo>
                    <a:pt x="12941" y="8892"/>
                  </a:lnTo>
                  <a:lnTo>
                    <a:pt x="12715" y="8326"/>
                  </a:lnTo>
                  <a:lnTo>
                    <a:pt x="12460" y="7760"/>
                  </a:lnTo>
                  <a:lnTo>
                    <a:pt x="12177" y="7193"/>
                  </a:lnTo>
                  <a:close/>
                  <a:moveTo>
                    <a:pt x="13451" y="12234"/>
                  </a:moveTo>
                  <a:lnTo>
                    <a:pt x="13423" y="12517"/>
                  </a:lnTo>
                  <a:lnTo>
                    <a:pt x="13366" y="13282"/>
                  </a:lnTo>
                  <a:lnTo>
                    <a:pt x="13253" y="14018"/>
                  </a:lnTo>
                  <a:lnTo>
                    <a:pt x="13281" y="13876"/>
                  </a:lnTo>
                  <a:lnTo>
                    <a:pt x="13394" y="13168"/>
                  </a:lnTo>
                  <a:lnTo>
                    <a:pt x="13423" y="12715"/>
                  </a:lnTo>
                  <a:lnTo>
                    <a:pt x="13451" y="1223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4"/>
            <p:cNvSpPr/>
            <p:nvPr/>
          </p:nvSpPr>
          <p:spPr>
            <a:xfrm>
              <a:off x="4468481" y="2592541"/>
              <a:ext cx="209721" cy="394457"/>
            </a:xfrm>
            <a:custGeom>
              <a:avLst/>
              <a:gdLst/>
              <a:ahLst/>
              <a:cxnLst/>
              <a:rect l="l" t="t" r="r" b="b"/>
              <a:pathLst>
                <a:path w="11894" h="22371" extrusionOk="0">
                  <a:moveTo>
                    <a:pt x="1" y="0"/>
                  </a:moveTo>
                  <a:lnTo>
                    <a:pt x="539" y="255"/>
                  </a:lnTo>
                  <a:lnTo>
                    <a:pt x="1105" y="510"/>
                  </a:lnTo>
                  <a:lnTo>
                    <a:pt x="1643" y="793"/>
                  </a:lnTo>
                  <a:lnTo>
                    <a:pt x="2209" y="1104"/>
                  </a:lnTo>
                  <a:lnTo>
                    <a:pt x="2266" y="1048"/>
                  </a:lnTo>
                  <a:lnTo>
                    <a:pt x="1700" y="765"/>
                  </a:lnTo>
                  <a:lnTo>
                    <a:pt x="1133" y="481"/>
                  </a:lnTo>
                  <a:lnTo>
                    <a:pt x="567" y="227"/>
                  </a:lnTo>
                  <a:lnTo>
                    <a:pt x="1" y="0"/>
                  </a:lnTo>
                  <a:close/>
                  <a:moveTo>
                    <a:pt x="2662" y="1303"/>
                  </a:moveTo>
                  <a:lnTo>
                    <a:pt x="2606" y="1359"/>
                  </a:lnTo>
                  <a:lnTo>
                    <a:pt x="3172" y="1727"/>
                  </a:lnTo>
                  <a:lnTo>
                    <a:pt x="3739" y="2152"/>
                  </a:lnTo>
                  <a:lnTo>
                    <a:pt x="4305" y="2577"/>
                  </a:lnTo>
                  <a:lnTo>
                    <a:pt x="4843" y="3030"/>
                  </a:lnTo>
                  <a:lnTo>
                    <a:pt x="5409" y="3511"/>
                  </a:lnTo>
                  <a:lnTo>
                    <a:pt x="5919" y="4021"/>
                  </a:lnTo>
                  <a:lnTo>
                    <a:pt x="6457" y="4559"/>
                  </a:lnTo>
                  <a:lnTo>
                    <a:pt x="6938" y="5126"/>
                  </a:lnTo>
                  <a:lnTo>
                    <a:pt x="7137" y="4956"/>
                  </a:lnTo>
                  <a:lnTo>
                    <a:pt x="6599" y="4418"/>
                  </a:lnTo>
                  <a:lnTo>
                    <a:pt x="6089" y="3908"/>
                  </a:lnTo>
                  <a:lnTo>
                    <a:pt x="5523" y="3398"/>
                  </a:lnTo>
                  <a:lnTo>
                    <a:pt x="4985" y="2917"/>
                  </a:lnTo>
                  <a:lnTo>
                    <a:pt x="4418" y="2464"/>
                  </a:lnTo>
                  <a:lnTo>
                    <a:pt x="3824" y="2067"/>
                  </a:lnTo>
                  <a:lnTo>
                    <a:pt x="3257" y="1671"/>
                  </a:lnTo>
                  <a:lnTo>
                    <a:pt x="2662" y="1303"/>
                  </a:lnTo>
                  <a:close/>
                  <a:moveTo>
                    <a:pt x="7476" y="5352"/>
                  </a:moveTo>
                  <a:lnTo>
                    <a:pt x="7278" y="5522"/>
                  </a:lnTo>
                  <a:lnTo>
                    <a:pt x="7703" y="6032"/>
                  </a:lnTo>
                  <a:lnTo>
                    <a:pt x="8071" y="6541"/>
                  </a:lnTo>
                  <a:lnTo>
                    <a:pt x="8439" y="7023"/>
                  </a:lnTo>
                  <a:lnTo>
                    <a:pt x="8779" y="7533"/>
                  </a:lnTo>
                  <a:lnTo>
                    <a:pt x="9091" y="8042"/>
                  </a:lnTo>
                  <a:lnTo>
                    <a:pt x="9374" y="8552"/>
                  </a:lnTo>
                  <a:lnTo>
                    <a:pt x="9912" y="9571"/>
                  </a:lnTo>
                  <a:lnTo>
                    <a:pt x="10393" y="10591"/>
                  </a:lnTo>
                  <a:lnTo>
                    <a:pt x="10648" y="10364"/>
                  </a:lnTo>
                  <a:lnTo>
                    <a:pt x="10421" y="9855"/>
                  </a:lnTo>
                  <a:lnTo>
                    <a:pt x="10167" y="9345"/>
                  </a:lnTo>
                  <a:lnTo>
                    <a:pt x="9912" y="8835"/>
                  </a:lnTo>
                  <a:lnTo>
                    <a:pt x="9600" y="8354"/>
                  </a:lnTo>
                  <a:lnTo>
                    <a:pt x="9317" y="7844"/>
                  </a:lnTo>
                  <a:lnTo>
                    <a:pt x="8977" y="7334"/>
                  </a:lnTo>
                  <a:lnTo>
                    <a:pt x="8637" y="6853"/>
                  </a:lnTo>
                  <a:lnTo>
                    <a:pt x="8298" y="6372"/>
                  </a:lnTo>
                  <a:lnTo>
                    <a:pt x="7873" y="5862"/>
                  </a:lnTo>
                  <a:lnTo>
                    <a:pt x="7476" y="5352"/>
                  </a:lnTo>
                  <a:close/>
                  <a:moveTo>
                    <a:pt x="10818" y="10789"/>
                  </a:moveTo>
                  <a:lnTo>
                    <a:pt x="10563" y="11016"/>
                  </a:lnTo>
                  <a:lnTo>
                    <a:pt x="10790" y="11667"/>
                  </a:lnTo>
                  <a:lnTo>
                    <a:pt x="10988" y="12318"/>
                  </a:lnTo>
                  <a:lnTo>
                    <a:pt x="11186" y="12941"/>
                  </a:lnTo>
                  <a:lnTo>
                    <a:pt x="11328" y="13564"/>
                  </a:lnTo>
                  <a:lnTo>
                    <a:pt x="11441" y="14187"/>
                  </a:lnTo>
                  <a:lnTo>
                    <a:pt x="11526" y="14810"/>
                  </a:lnTo>
                  <a:lnTo>
                    <a:pt x="11582" y="15433"/>
                  </a:lnTo>
                  <a:lnTo>
                    <a:pt x="11611" y="16028"/>
                  </a:lnTo>
                  <a:lnTo>
                    <a:pt x="11894" y="15773"/>
                  </a:lnTo>
                  <a:lnTo>
                    <a:pt x="11866" y="15178"/>
                  </a:lnTo>
                  <a:lnTo>
                    <a:pt x="11809" y="14555"/>
                  </a:lnTo>
                  <a:lnTo>
                    <a:pt x="11724" y="13961"/>
                  </a:lnTo>
                  <a:lnTo>
                    <a:pt x="11611" y="13338"/>
                  </a:lnTo>
                  <a:lnTo>
                    <a:pt x="11469" y="12715"/>
                  </a:lnTo>
                  <a:lnTo>
                    <a:pt x="11271" y="12063"/>
                  </a:lnTo>
                  <a:lnTo>
                    <a:pt x="11073" y="11440"/>
                  </a:lnTo>
                  <a:lnTo>
                    <a:pt x="10818" y="10789"/>
                  </a:lnTo>
                  <a:close/>
                  <a:moveTo>
                    <a:pt x="11894" y="16169"/>
                  </a:moveTo>
                  <a:lnTo>
                    <a:pt x="11611" y="16424"/>
                  </a:lnTo>
                  <a:lnTo>
                    <a:pt x="11582" y="16991"/>
                  </a:lnTo>
                  <a:lnTo>
                    <a:pt x="11526" y="17557"/>
                  </a:lnTo>
                  <a:lnTo>
                    <a:pt x="11441" y="18123"/>
                  </a:lnTo>
                  <a:lnTo>
                    <a:pt x="11328" y="18633"/>
                  </a:lnTo>
                  <a:lnTo>
                    <a:pt x="11186" y="19171"/>
                  </a:lnTo>
                  <a:lnTo>
                    <a:pt x="11016" y="19652"/>
                  </a:lnTo>
                  <a:lnTo>
                    <a:pt x="10818" y="20134"/>
                  </a:lnTo>
                  <a:lnTo>
                    <a:pt x="10591" y="20587"/>
                  </a:lnTo>
                  <a:lnTo>
                    <a:pt x="10846" y="20360"/>
                  </a:lnTo>
                  <a:lnTo>
                    <a:pt x="11101" y="19907"/>
                  </a:lnTo>
                  <a:lnTo>
                    <a:pt x="11299" y="19426"/>
                  </a:lnTo>
                  <a:lnTo>
                    <a:pt x="11469" y="18916"/>
                  </a:lnTo>
                  <a:lnTo>
                    <a:pt x="11611" y="18407"/>
                  </a:lnTo>
                  <a:lnTo>
                    <a:pt x="11724" y="17868"/>
                  </a:lnTo>
                  <a:lnTo>
                    <a:pt x="11809" y="17302"/>
                  </a:lnTo>
                  <a:lnTo>
                    <a:pt x="11866" y="16764"/>
                  </a:lnTo>
                  <a:lnTo>
                    <a:pt x="11894" y="16169"/>
                  </a:lnTo>
                  <a:close/>
                  <a:moveTo>
                    <a:pt x="10676" y="20672"/>
                  </a:moveTo>
                  <a:lnTo>
                    <a:pt x="10421" y="20898"/>
                  </a:lnTo>
                  <a:lnTo>
                    <a:pt x="10138" y="21295"/>
                  </a:lnTo>
                  <a:lnTo>
                    <a:pt x="9827" y="21691"/>
                  </a:lnTo>
                  <a:lnTo>
                    <a:pt x="9505" y="22040"/>
                  </a:lnTo>
                  <a:lnTo>
                    <a:pt x="9515" y="22031"/>
                  </a:lnTo>
                  <a:lnTo>
                    <a:pt x="9827" y="21748"/>
                  </a:lnTo>
                  <a:lnTo>
                    <a:pt x="10053" y="21493"/>
                  </a:lnTo>
                  <a:lnTo>
                    <a:pt x="10308" y="21182"/>
                  </a:lnTo>
                  <a:lnTo>
                    <a:pt x="10676" y="20672"/>
                  </a:lnTo>
                  <a:close/>
                  <a:moveTo>
                    <a:pt x="9505" y="22040"/>
                  </a:moveTo>
                  <a:lnTo>
                    <a:pt x="9119" y="22371"/>
                  </a:lnTo>
                  <a:lnTo>
                    <a:pt x="9487" y="22059"/>
                  </a:lnTo>
                  <a:lnTo>
                    <a:pt x="9505" y="220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4"/>
            <p:cNvSpPr/>
            <p:nvPr/>
          </p:nvSpPr>
          <p:spPr>
            <a:xfrm>
              <a:off x="4453510" y="2592541"/>
              <a:ext cx="14988" cy="453384"/>
            </a:xfrm>
            <a:custGeom>
              <a:avLst/>
              <a:gdLst/>
              <a:ahLst/>
              <a:cxnLst/>
              <a:rect l="l" t="t" r="r" b="b"/>
              <a:pathLst>
                <a:path w="850" h="25713" extrusionOk="0">
                  <a:moveTo>
                    <a:pt x="850" y="0"/>
                  </a:moveTo>
                  <a:lnTo>
                    <a:pt x="680" y="1784"/>
                  </a:lnTo>
                  <a:lnTo>
                    <a:pt x="765" y="1784"/>
                  </a:lnTo>
                  <a:lnTo>
                    <a:pt x="850" y="0"/>
                  </a:lnTo>
                  <a:close/>
                  <a:moveTo>
                    <a:pt x="651" y="2124"/>
                  </a:moveTo>
                  <a:lnTo>
                    <a:pt x="482" y="4503"/>
                  </a:lnTo>
                  <a:lnTo>
                    <a:pt x="312" y="7221"/>
                  </a:lnTo>
                  <a:lnTo>
                    <a:pt x="623" y="7221"/>
                  </a:lnTo>
                  <a:lnTo>
                    <a:pt x="765" y="2152"/>
                  </a:lnTo>
                  <a:lnTo>
                    <a:pt x="651" y="2124"/>
                  </a:lnTo>
                  <a:close/>
                  <a:moveTo>
                    <a:pt x="283" y="7702"/>
                  </a:moveTo>
                  <a:lnTo>
                    <a:pt x="227" y="8977"/>
                  </a:lnTo>
                  <a:lnTo>
                    <a:pt x="142" y="11384"/>
                  </a:lnTo>
                  <a:lnTo>
                    <a:pt x="57" y="13706"/>
                  </a:lnTo>
                  <a:lnTo>
                    <a:pt x="510" y="13734"/>
                  </a:lnTo>
                  <a:lnTo>
                    <a:pt x="566" y="8977"/>
                  </a:lnTo>
                  <a:lnTo>
                    <a:pt x="595" y="7731"/>
                  </a:lnTo>
                  <a:lnTo>
                    <a:pt x="283" y="7702"/>
                  </a:lnTo>
                  <a:close/>
                  <a:moveTo>
                    <a:pt x="57" y="14216"/>
                  </a:moveTo>
                  <a:lnTo>
                    <a:pt x="0" y="16991"/>
                  </a:lnTo>
                  <a:lnTo>
                    <a:pt x="0" y="19511"/>
                  </a:lnTo>
                  <a:lnTo>
                    <a:pt x="482" y="19539"/>
                  </a:lnTo>
                  <a:lnTo>
                    <a:pt x="510" y="14216"/>
                  </a:lnTo>
                  <a:close/>
                  <a:moveTo>
                    <a:pt x="0" y="19907"/>
                  </a:moveTo>
                  <a:lnTo>
                    <a:pt x="0" y="22059"/>
                  </a:lnTo>
                  <a:lnTo>
                    <a:pt x="85" y="23787"/>
                  </a:lnTo>
                  <a:lnTo>
                    <a:pt x="538" y="23787"/>
                  </a:lnTo>
                  <a:lnTo>
                    <a:pt x="510" y="22059"/>
                  </a:lnTo>
                  <a:lnTo>
                    <a:pt x="482" y="19936"/>
                  </a:lnTo>
                  <a:lnTo>
                    <a:pt x="0" y="19907"/>
                  </a:lnTo>
                  <a:close/>
                  <a:moveTo>
                    <a:pt x="85" y="24013"/>
                  </a:moveTo>
                  <a:lnTo>
                    <a:pt x="170" y="24891"/>
                  </a:lnTo>
                  <a:lnTo>
                    <a:pt x="227" y="25203"/>
                  </a:lnTo>
                  <a:lnTo>
                    <a:pt x="255" y="25458"/>
                  </a:lnTo>
                  <a:lnTo>
                    <a:pt x="312" y="25599"/>
                  </a:lnTo>
                  <a:lnTo>
                    <a:pt x="340" y="25656"/>
                  </a:lnTo>
                  <a:lnTo>
                    <a:pt x="651" y="25684"/>
                  </a:lnTo>
                  <a:lnTo>
                    <a:pt x="623" y="25458"/>
                  </a:lnTo>
                  <a:lnTo>
                    <a:pt x="566" y="24891"/>
                  </a:lnTo>
                  <a:lnTo>
                    <a:pt x="538" y="24042"/>
                  </a:lnTo>
                  <a:lnTo>
                    <a:pt x="85" y="24013"/>
                  </a:lnTo>
                  <a:close/>
                  <a:moveTo>
                    <a:pt x="397" y="25684"/>
                  </a:moveTo>
                  <a:lnTo>
                    <a:pt x="680" y="25712"/>
                  </a:lnTo>
                  <a:lnTo>
                    <a:pt x="680" y="25712"/>
                  </a:lnTo>
                  <a:lnTo>
                    <a:pt x="651" y="2568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4"/>
            <p:cNvSpPr/>
            <p:nvPr/>
          </p:nvSpPr>
          <p:spPr>
            <a:xfrm>
              <a:off x="4334664" y="2592541"/>
              <a:ext cx="133831" cy="439896"/>
            </a:xfrm>
            <a:custGeom>
              <a:avLst/>
              <a:gdLst/>
              <a:ahLst/>
              <a:cxnLst/>
              <a:rect l="l" t="t" r="r" b="b"/>
              <a:pathLst>
                <a:path w="7590" h="24948" extrusionOk="0">
                  <a:moveTo>
                    <a:pt x="7590" y="0"/>
                  </a:moveTo>
                  <a:lnTo>
                    <a:pt x="7222" y="340"/>
                  </a:lnTo>
                  <a:lnTo>
                    <a:pt x="6853" y="708"/>
                  </a:lnTo>
                  <a:lnTo>
                    <a:pt x="6485" y="1104"/>
                  </a:lnTo>
                  <a:lnTo>
                    <a:pt x="6145" y="1529"/>
                  </a:lnTo>
                  <a:lnTo>
                    <a:pt x="6230" y="1558"/>
                  </a:lnTo>
                  <a:lnTo>
                    <a:pt x="6910" y="736"/>
                  </a:lnTo>
                  <a:lnTo>
                    <a:pt x="7250" y="368"/>
                  </a:lnTo>
                  <a:lnTo>
                    <a:pt x="7590" y="0"/>
                  </a:lnTo>
                  <a:close/>
                  <a:moveTo>
                    <a:pt x="5862" y="1869"/>
                  </a:moveTo>
                  <a:lnTo>
                    <a:pt x="5494" y="2350"/>
                  </a:lnTo>
                  <a:lnTo>
                    <a:pt x="5126" y="2860"/>
                  </a:lnTo>
                  <a:lnTo>
                    <a:pt x="4758" y="3398"/>
                  </a:lnTo>
                  <a:lnTo>
                    <a:pt x="4390" y="3965"/>
                  </a:lnTo>
                  <a:lnTo>
                    <a:pt x="4050" y="4559"/>
                  </a:lnTo>
                  <a:lnTo>
                    <a:pt x="3682" y="5182"/>
                  </a:lnTo>
                  <a:lnTo>
                    <a:pt x="3342" y="5805"/>
                  </a:lnTo>
                  <a:lnTo>
                    <a:pt x="3031" y="6457"/>
                  </a:lnTo>
                  <a:lnTo>
                    <a:pt x="3285" y="6570"/>
                  </a:lnTo>
                  <a:lnTo>
                    <a:pt x="3597" y="5890"/>
                  </a:lnTo>
                  <a:lnTo>
                    <a:pt x="3908" y="5239"/>
                  </a:lnTo>
                  <a:lnTo>
                    <a:pt x="4248" y="4644"/>
                  </a:lnTo>
                  <a:lnTo>
                    <a:pt x="4588" y="4021"/>
                  </a:lnTo>
                  <a:lnTo>
                    <a:pt x="4928" y="3455"/>
                  </a:lnTo>
                  <a:lnTo>
                    <a:pt x="5268" y="2917"/>
                  </a:lnTo>
                  <a:lnTo>
                    <a:pt x="5607" y="2379"/>
                  </a:lnTo>
                  <a:lnTo>
                    <a:pt x="5976" y="1897"/>
                  </a:lnTo>
                  <a:lnTo>
                    <a:pt x="5862" y="1869"/>
                  </a:lnTo>
                  <a:close/>
                  <a:moveTo>
                    <a:pt x="2804" y="6938"/>
                  </a:moveTo>
                  <a:lnTo>
                    <a:pt x="2294" y="8099"/>
                  </a:lnTo>
                  <a:lnTo>
                    <a:pt x="1841" y="9232"/>
                  </a:lnTo>
                  <a:lnTo>
                    <a:pt x="1445" y="10364"/>
                  </a:lnTo>
                  <a:lnTo>
                    <a:pt x="1105" y="11469"/>
                  </a:lnTo>
                  <a:lnTo>
                    <a:pt x="793" y="12601"/>
                  </a:lnTo>
                  <a:lnTo>
                    <a:pt x="1190" y="12715"/>
                  </a:lnTo>
                  <a:lnTo>
                    <a:pt x="1473" y="11610"/>
                  </a:lnTo>
                  <a:lnTo>
                    <a:pt x="1813" y="10478"/>
                  </a:lnTo>
                  <a:lnTo>
                    <a:pt x="2181" y="9345"/>
                  </a:lnTo>
                  <a:lnTo>
                    <a:pt x="2606" y="8212"/>
                  </a:lnTo>
                  <a:lnTo>
                    <a:pt x="3087" y="7023"/>
                  </a:lnTo>
                  <a:lnTo>
                    <a:pt x="2804" y="6938"/>
                  </a:lnTo>
                  <a:close/>
                  <a:moveTo>
                    <a:pt x="680" y="13054"/>
                  </a:moveTo>
                  <a:lnTo>
                    <a:pt x="510" y="13762"/>
                  </a:lnTo>
                  <a:lnTo>
                    <a:pt x="397" y="14442"/>
                  </a:lnTo>
                  <a:lnTo>
                    <a:pt x="284" y="15093"/>
                  </a:lnTo>
                  <a:lnTo>
                    <a:pt x="199" y="15773"/>
                  </a:lnTo>
                  <a:lnTo>
                    <a:pt x="114" y="16396"/>
                  </a:lnTo>
                  <a:lnTo>
                    <a:pt x="57" y="17047"/>
                  </a:lnTo>
                  <a:lnTo>
                    <a:pt x="29" y="17670"/>
                  </a:lnTo>
                  <a:lnTo>
                    <a:pt x="1" y="18265"/>
                  </a:lnTo>
                  <a:lnTo>
                    <a:pt x="454" y="18407"/>
                  </a:lnTo>
                  <a:lnTo>
                    <a:pt x="454" y="17812"/>
                  </a:lnTo>
                  <a:lnTo>
                    <a:pt x="510" y="17189"/>
                  </a:lnTo>
                  <a:lnTo>
                    <a:pt x="624" y="15915"/>
                  </a:lnTo>
                  <a:lnTo>
                    <a:pt x="822" y="14584"/>
                  </a:lnTo>
                  <a:lnTo>
                    <a:pt x="1077" y="13196"/>
                  </a:lnTo>
                  <a:lnTo>
                    <a:pt x="680" y="13054"/>
                  </a:lnTo>
                  <a:close/>
                  <a:moveTo>
                    <a:pt x="1" y="18661"/>
                  </a:moveTo>
                  <a:lnTo>
                    <a:pt x="29" y="19228"/>
                  </a:lnTo>
                  <a:lnTo>
                    <a:pt x="57" y="19794"/>
                  </a:lnTo>
                  <a:lnTo>
                    <a:pt x="114" y="20332"/>
                  </a:lnTo>
                  <a:lnTo>
                    <a:pt x="199" y="20842"/>
                  </a:lnTo>
                  <a:lnTo>
                    <a:pt x="284" y="21323"/>
                  </a:lnTo>
                  <a:lnTo>
                    <a:pt x="425" y="21776"/>
                  </a:lnTo>
                  <a:lnTo>
                    <a:pt x="539" y="22229"/>
                  </a:lnTo>
                  <a:lnTo>
                    <a:pt x="709" y="22626"/>
                  </a:lnTo>
                  <a:lnTo>
                    <a:pt x="1105" y="22767"/>
                  </a:lnTo>
                  <a:lnTo>
                    <a:pt x="963" y="22371"/>
                  </a:lnTo>
                  <a:lnTo>
                    <a:pt x="822" y="21918"/>
                  </a:lnTo>
                  <a:lnTo>
                    <a:pt x="709" y="21465"/>
                  </a:lnTo>
                  <a:lnTo>
                    <a:pt x="624" y="20983"/>
                  </a:lnTo>
                  <a:lnTo>
                    <a:pt x="567" y="20474"/>
                  </a:lnTo>
                  <a:lnTo>
                    <a:pt x="510" y="19936"/>
                  </a:lnTo>
                  <a:lnTo>
                    <a:pt x="482" y="19398"/>
                  </a:lnTo>
                  <a:lnTo>
                    <a:pt x="454" y="18831"/>
                  </a:lnTo>
                  <a:lnTo>
                    <a:pt x="1" y="18661"/>
                  </a:lnTo>
                  <a:close/>
                  <a:moveTo>
                    <a:pt x="822" y="22909"/>
                  </a:moveTo>
                  <a:lnTo>
                    <a:pt x="1077" y="23390"/>
                  </a:lnTo>
                  <a:lnTo>
                    <a:pt x="1360" y="23759"/>
                  </a:lnTo>
                  <a:lnTo>
                    <a:pt x="1615" y="24070"/>
                  </a:lnTo>
                  <a:lnTo>
                    <a:pt x="1870" y="24325"/>
                  </a:lnTo>
                  <a:lnTo>
                    <a:pt x="2124" y="24523"/>
                  </a:lnTo>
                  <a:lnTo>
                    <a:pt x="2351" y="24665"/>
                  </a:lnTo>
                  <a:lnTo>
                    <a:pt x="2747" y="24835"/>
                  </a:lnTo>
                  <a:lnTo>
                    <a:pt x="3087" y="24948"/>
                  </a:lnTo>
                  <a:lnTo>
                    <a:pt x="3087" y="24948"/>
                  </a:lnTo>
                  <a:lnTo>
                    <a:pt x="2776" y="24835"/>
                  </a:lnTo>
                  <a:lnTo>
                    <a:pt x="2521" y="24665"/>
                  </a:lnTo>
                  <a:lnTo>
                    <a:pt x="2323" y="24523"/>
                  </a:lnTo>
                  <a:lnTo>
                    <a:pt x="2124" y="24382"/>
                  </a:lnTo>
                  <a:lnTo>
                    <a:pt x="1954" y="24183"/>
                  </a:lnTo>
                  <a:lnTo>
                    <a:pt x="1785" y="23985"/>
                  </a:lnTo>
                  <a:lnTo>
                    <a:pt x="1615" y="23787"/>
                  </a:lnTo>
                  <a:lnTo>
                    <a:pt x="1473" y="23560"/>
                  </a:lnTo>
                  <a:lnTo>
                    <a:pt x="1218" y="23022"/>
                  </a:lnTo>
                  <a:lnTo>
                    <a:pt x="822" y="2290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4"/>
            <p:cNvSpPr/>
            <p:nvPr/>
          </p:nvSpPr>
          <p:spPr>
            <a:xfrm>
              <a:off x="4468481" y="2583548"/>
              <a:ext cx="203232" cy="66915"/>
            </a:xfrm>
            <a:custGeom>
              <a:avLst/>
              <a:gdLst/>
              <a:ahLst/>
              <a:cxnLst/>
              <a:rect l="l" t="t" r="r" b="b"/>
              <a:pathLst>
                <a:path w="11526" h="3795" extrusionOk="0">
                  <a:moveTo>
                    <a:pt x="2436" y="85"/>
                  </a:moveTo>
                  <a:lnTo>
                    <a:pt x="1841" y="142"/>
                  </a:lnTo>
                  <a:lnTo>
                    <a:pt x="1218" y="227"/>
                  </a:lnTo>
                  <a:lnTo>
                    <a:pt x="595" y="369"/>
                  </a:lnTo>
                  <a:lnTo>
                    <a:pt x="1" y="510"/>
                  </a:lnTo>
                  <a:lnTo>
                    <a:pt x="1" y="510"/>
                  </a:lnTo>
                  <a:lnTo>
                    <a:pt x="624" y="369"/>
                  </a:lnTo>
                  <a:lnTo>
                    <a:pt x="1247" y="255"/>
                  </a:lnTo>
                  <a:lnTo>
                    <a:pt x="1870" y="170"/>
                  </a:lnTo>
                  <a:lnTo>
                    <a:pt x="2493" y="114"/>
                  </a:lnTo>
                  <a:lnTo>
                    <a:pt x="2436" y="85"/>
                  </a:lnTo>
                  <a:close/>
                  <a:moveTo>
                    <a:pt x="3512" y="0"/>
                  </a:moveTo>
                  <a:lnTo>
                    <a:pt x="2889" y="29"/>
                  </a:lnTo>
                  <a:lnTo>
                    <a:pt x="2917" y="85"/>
                  </a:lnTo>
                  <a:lnTo>
                    <a:pt x="3569" y="85"/>
                  </a:lnTo>
                  <a:lnTo>
                    <a:pt x="4220" y="114"/>
                  </a:lnTo>
                  <a:lnTo>
                    <a:pt x="4843" y="170"/>
                  </a:lnTo>
                  <a:lnTo>
                    <a:pt x="5466" y="255"/>
                  </a:lnTo>
                  <a:lnTo>
                    <a:pt x="6089" y="369"/>
                  </a:lnTo>
                  <a:lnTo>
                    <a:pt x="6684" y="510"/>
                  </a:lnTo>
                  <a:lnTo>
                    <a:pt x="7278" y="708"/>
                  </a:lnTo>
                  <a:lnTo>
                    <a:pt x="7845" y="907"/>
                  </a:lnTo>
                  <a:lnTo>
                    <a:pt x="7845" y="907"/>
                  </a:lnTo>
                  <a:lnTo>
                    <a:pt x="7703" y="765"/>
                  </a:lnTo>
                  <a:lnTo>
                    <a:pt x="7165" y="538"/>
                  </a:lnTo>
                  <a:lnTo>
                    <a:pt x="6570" y="369"/>
                  </a:lnTo>
                  <a:lnTo>
                    <a:pt x="6004" y="227"/>
                  </a:lnTo>
                  <a:lnTo>
                    <a:pt x="5381" y="142"/>
                  </a:lnTo>
                  <a:lnTo>
                    <a:pt x="4786" y="57"/>
                  </a:lnTo>
                  <a:lnTo>
                    <a:pt x="4163" y="29"/>
                  </a:lnTo>
                  <a:lnTo>
                    <a:pt x="3512" y="0"/>
                  </a:lnTo>
                  <a:close/>
                  <a:moveTo>
                    <a:pt x="8099" y="907"/>
                  </a:moveTo>
                  <a:lnTo>
                    <a:pt x="8213" y="1076"/>
                  </a:lnTo>
                  <a:lnTo>
                    <a:pt x="8666" y="1303"/>
                  </a:lnTo>
                  <a:lnTo>
                    <a:pt x="9119" y="1558"/>
                  </a:lnTo>
                  <a:lnTo>
                    <a:pt x="9487" y="1813"/>
                  </a:lnTo>
                  <a:lnTo>
                    <a:pt x="9827" y="2068"/>
                  </a:lnTo>
                  <a:lnTo>
                    <a:pt x="10138" y="2322"/>
                  </a:lnTo>
                  <a:lnTo>
                    <a:pt x="10450" y="2577"/>
                  </a:lnTo>
                  <a:lnTo>
                    <a:pt x="10761" y="2889"/>
                  </a:lnTo>
                  <a:lnTo>
                    <a:pt x="11016" y="3172"/>
                  </a:lnTo>
                  <a:lnTo>
                    <a:pt x="11271" y="3483"/>
                  </a:lnTo>
                  <a:lnTo>
                    <a:pt x="11526" y="3795"/>
                  </a:lnTo>
                  <a:lnTo>
                    <a:pt x="11158" y="3285"/>
                  </a:lnTo>
                  <a:lnTo>
                    <a:pt x="10676" y="2747"/>
                  </a:lnTo>
                  <a:lnTo>
                    <a:pt x="10167" y="2266"/>
                  </a:lnTo>
                  <a:lnTo>
                    <a:pt x="9600" y="1813"/>
                  </a:lnTo>
                  <a:lnTo>
                    <a:pt x="8977" y="1388"/>
                  </a:lnTo>
                  <a:lnTo>
                    <a:pt x="8524" y="1133"/>
                  </a:lnTo>
                  <a:lnTo>
                    <a:pt x="8099" y="9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4"/>
            <p:cNvSpPr/>
            <p:nvPr/>
          </p:nvSpPr>
          <p:spPr>
            <a:xfrm>
              <a:off x="4468481" y="2592541"/>
              <a:ext cx="114364" cy="443898"/>
            </a:xfrm>
            <a:custGeom>
              <a:avLst/>
              <a:gdLst/>
              <a:ahLst/>
              <a:cxnLst/>
              <a:rect l="l" t="t" r="r" b="b"/>
              <a:pathLst>
                <a:path w="6486" h="25175" extrusionOk="0">
                  <a:moveTo>
                    <a:pt x="1" y="0"/>
                  </a:moveTo>
                  <a:lnTo>
                    <a:pt x="567" y="765"/>
                  </a:lnTo>
                  <a:lnTo>
                    <a:pt x="1133" y="1614"/>
                  </a:lnTo>
                  <a:lnTo>
                    <a:pt x="1218" y="1614"/>
                  </a:lnTo>
                  <a:lnTo>
                    <a:pt x="595" y="765"/>
                  </a:lnTo>
                  <a:lnTo>
                    <a:pt x="1" y="0"/>
                  </a:lnTo>
                  <a:close/>
                  <a:moveTo>
                    <a:pt x="1445" y="1926"/>
                  </a:moveTo>
                  <a:lnTo>
                    <a:pt x="1332" y="1954"/>
                  </a:lnTo>
                  <a:lnTo>
                    <a:pt x="1926" y="3030"/>
                  </a:lnTo>
                  <a:lnTo>
                    <a:pt x="2521" y="4163"/>
                  </a:lnTo>
                  <a:lnTo>
                    <a:pt x="3059" y="5409"/>
                  </a:lnTo>
                  <a:lnTo>
                    <a:pt x="3597" y="6768"/>
                  </a:lnTo>
                  <a:lnTo>
                    <a:pt x="3880" y="6683"/>
                  </a:lnTo>
                  <a:lnTo>
                    <a:pt x="3285" y="5352"/>
                  </a:lnTo>
                  <a:lnTo>
                    <a:pt x="2691" y="4106"/>
                  </a:lnTo>
                  <a:lnTo>
                    <a:pt x="2068" y="2973"/>
                  </a:lnTo>
                  <a:lnTo>
                    <a:pt x="1445" y="1926"/>
                  </a:lnTo>
                  <a:close/>
                  <a:moveTo>
                    <a:pt x="4050" y="7164"/>
                  </a:moveTo>
                  <a:lnTo>
                    <a:pt x="3767" y="7221"/>
                  </a:lnTo>
                  <a:lnTo>
                    <a:pt x="4192" y="8439"/>
                  </a:lnTo>
                  <a:lnTo>
                    <a:pt x="4531" y="9600"/>
                  </a:lnTo>
                  <a:lnTo>
                    <a:pt x="4843" y="10761"/>
                  </a:lnTo>
                  <a:lnTo>
                    <a:pt x="5126" y="11893"/>
                  </a:lnTo>
                  <a:lnTo>
                    <a:pt x="5381" y="13026"/>
                  </a:lnTo>
                  <a:lnTo>
                    <a:pt x="5777" y="12913"/>
                  </a:lnTo>
                  <a:lnTo>
                    <a:pt x="5523" y="11780"/>
                  </a:lnTo>
                  <a:lnTo>
                    <a:pt x="5211" y="10648"/>
                  </a:lnTo>
                  <a:lnTo>
                    <a:pt x="4871" y="9515"/>
                  </a:lnTo>
                  <a:lnTo>
                    <a:pt x="4503" y="8354"/>
                  </a:lnTo>
                  <a:lnTo>
                    <a:pt x="4050" y="7164"/>
                  </a:lnTo>
                  <a:close/>
                  <a:moveTo>
                    <a:pt x="5891" y="13394"/>
                  </a:moveTo>
                  <a:lnTo>
                    <a:pt x="5466" y="13508"/>
                  </a:lnTo>
                  <a:lnTo>
                    <a:pt x="5692" y="14895"/>
                  </a:lnTo>
                  <a:lnTo>
                    <a:pt x="5862" y="16226"/>
                  </a:lnTo>
                  <a:lnTo>
                    <a:pt x="5976" y="17529"/>
                  </a:lnTo>
                  <a:lnTo>
                    <a:pt x="6004" y="18746"/>
                  </a:lnTo>
                  <a:lnTo>
                    <a:pt x="6485" y="18633"/>
                  </a:lnTo>
                  <a:lnTo>
                    <a:pt x="6429" y="17387"/>
                  </a:lnTo>
                  <a:lnTo>
                    <a:pt x="6315" y="16113"/>
                  </a:lnTo>
                  <a:lnTo>
                    <a:pt x="6117" y="14782"/>
                  </a:lnTo>
                  <a:lnTo>
                    <a:pt x="5891" y="13394"/>
                  </a:lnTo>
                  <a:close/>
                  <a:moveTo>
                    <a:pt x="6485" y="19030"/>
                  </a:moveTo>
                  <a:lnTo>
                    <a:pt x="6004" y="19171"/>
                  </a:lnTo>
                  <a:lnTo>
                    <a:pt x="5976" y="20275"/>
                  </a:lnTo>
                  <a:lnTo>
                    <a:pt x="5947" y="20814"/>
                  </a:lnTo>
                  <a:lnTo>
                    <a:pt x="5891" y="21323"/>
                  </a:lnTo>
                  <a:lnTo>
                    <a:pt x="5806" y="21805"/>
                  </a:lnTo>
                  <a:lnTo>
                    <a:pt x="5721" y="22258"/>
                  </a:lnTo>
                  <a:lnTo>
                    <a:pt x="5608" y="22682"/>
                  </a:lnTo>
                  <a:lnTo>
                    <a:pt x="5494" y="23079"/>
                  </a:lnTo>
                  <a:lnTo>
                    <a:pt x="5494" y="23079"/>
                  </a:lnTo>
                  <a:lnTo>
                    <a:pt x="5919" y="22966"/>
                  </a:lnTo>
                  <a:lnTo>
                    <a:pt x="6032" y="22541"/>
                  </a:lnTo>
                  <a:lnTo>
                    <a:pt x="6146" y="22116"/>
                  </a:lnTo>
                  <a:lnTo>
                    <a:pt x="6259" y="21663"/>
                  </a:lnTo>
                  <a:lnTo>
                    <a:pt x="6315" y="21182"/>
                  </a:lnTo>
                  <a:lnTo>
                    <a:pt x="6400" y="20672"/>
                  </a:lnTo>
                  <a:lnTo>
                    <a:pt x="6429" y="20134"/>
                  </a:lnTo>
                  <a:lnTo>
                    <a:pt x="6457" y="19596"/>
                  </a:lnTo>
                  <a:lnTo>
                    <a:pt x="6485" y="19030"/>
                  </a:lnTo>
                  <a:close/>
                  <a:moveTo>
                    <a:pt x="5806" y="23221"/>
                  </a:moveTo>
                  <a:lnTo>
                    <a:pt x="5409" y="23334"/>
                  </a:lnTo>
                  <a:lnTo>
                    <a:pt x="5183" y="23843"/>
                  </a:lnTo>
                  <a:lnTo>
                    <a:pt x="4928" y="24268"/>
                  </a:lnTo>
                  <a:lnTo>
                    <a:pt x="4786" y="24466"/>
                  </a:lnTo>
                  <a:lnTo>
                    <a:pt x="4645" y="24636"/>
                  </a:lnTo>
                  <a:lnTo>
                    <a:pt x="4503" y="24778"/>
                  </a:lnTo>
                  <a:lnTo>
                    <a:pt x="4333" y="24920"/>
                  </a:lnTo>
                  <a:lnTo>
                    <a:pt x="4078" y="25061"/>
                  </a:lnTo>
                  <a:lnTo>
                    <a:pt x="3824" y="25174"/>
                  </a:lnTo>
                  <a:lnTo>
                    <a:pt x="3824" y="25174"/>
                  </a:lnTo>
                  <a:lnTo>
                    <a:pt x="4107" y="25089"/>
                  </a:lnTo>
                  <a:lnTo>
                    <a:pt x="4390" y="24976"/>
                  </a:lnTo>
                  <a:lnTo>
                    <a:pt x="4673" y="24806"/>
                  </a:lnTo>
                  <a:lnTo>
                    <a:pt x="4843" y="24693"/>
                  </a:lnTo>
                  <a:lnTo>
                    <a:pt x="5013" y="24523"/>
                  </a:lnTo>
                  <a:lnTo>
                    <a:pt x="5154" y="24353"/>
                  </a:lnTo>
                  <a:lnTo>
                    <a:pt x="5296" y="24155"/>
                  </a:lnTo>
                  <a:lnTo>
                    <a:pt x="5579" y="23730"/>
                  </a:lnTo>
                  <a:lnTo>
                    <a:pt x="5806" y="2322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4"/>
            <p:cNvSpPr/>
            <p:nvPr/>
          </p:nvSpPr>
          <p:spPr>
            <a:xfrm>
              <a:off x="4227808" y="2591042"/>
              <a:ext cx="240684" cy="140813"/>
            </a:xfrm>
            <a:custGeom>
              <a:avLst/>
              <a:gdLst/>
              <a:ahLst/>
              <a:cxnLst/>
              <a:rect l="l" t="t" r="r" b="b"/>
              <a:pathLst>
                <a:path w="13650" h="7986" extrusionOk="0">
                  <a:moveTo>
                    <a:pt x="10988" y="0"/>
                  </a:moveTo>
                  <a:lnTo>
                    <a:pt x="10988" y="57"/>
                  </a:lnTo>
                  <a:lnTo>
                    <a:pt x="11639" y="28"/>
                  </a:lnTo>
                  <a:lnTo>
                    <a:pt x="12319" y="28"/>
                  </a:lnTo>
                  <a:lnTo>
                    <a:pt x="12970" y="57"/>
                  </a:lnTo>
                  <a:lnTo>
                    <a:pt x="13650" y="85"/>
                  </a:lnTo>
                  <a:lnTo>
                    <a:pt x="13650" y="85"/>
                  </a:lnTo>
                  <a:lnTo>
                    <a:pt x="12970" y="28"/>
                  </a:lnTo>
                  <a:lnTo>
                    <a:pt x="12319" y="0"/>
                  </a:lnTo>
                  <a:close/>
                  <a:moveTo>
                    <a:pt x="10535" y="57"/>
                  </a:moveTo>
                  <a:lnTo>
                    <a:pt x="9827" y="113"/>
                  </a:lnTo>
                  <a:lnTo>
                    <a:pt x="9147" y="227"/>
                  </a:lnTo>
                  <a:lnTo>
                    <a:pt x="8468" y="340"/>
                  </a:lnTo>
                  <a:lnTo>
                    <a:pt x="7816" y="510"/>
                  </a:lnTo>
                  <a:lnTo>
                    <a:pt x="7165" y="708"/>
                  </a:lnTo>
                  <a:lnTo>
                    <a:pt x="6542" y="935"/>
                  </a:lnTo>
                  <a:lnTo>
                    <a:pt x="5919" y="1189"/>
                  </a:lnTo>
                  <a:lnTo>
                    <a:pt x="5324" y="1501"/>
                  </a:lnTo>
                  <a:lnTo>
                    <a:pt x="5268" y="1671"/>
                  </a:lnTo>
                  <a:lnTo>
                    <a:pt x="5862" y="1359"/>
                  </a:lnTo>
                  <a:lnTo>
                    <a:pt x="6485" y="1076"/>
                  </a:lnTo>
                  <a:lnTo>
                    <a:pt x="7137" y="850"/>
                  </a:lnTo>
                  <a:lnTo>
                    <a:pt x="7788" y="623"/>
                  </a:lnTo>
                  <a:lnTo>
                    <a:pt x="8439" y="453"/>
                  </a:lnTo>
                  <a:lnTo>
                    <a:pt x="9119" y="312"/>
                  </a:lnTo>
                  <a:lnTo>
                    <a:pt x="9798" y="198"/>
                  </a:lnTo>
                  <a:lnTo>
                    <a:pt x="10506" y="113"/>
                  </a:lnTo>
                  <a:lnTo>
                    <a:pt x="10535" y="57"/>
                  </a:lnTo>
                  <a:close/>
                  <a:moveTo>
                    <a:pt x="4900" y="1699"/>
                  </a:moveTo>
                  <a:lnTo>
                    <a:pt x="4418" y="1982"/>
                  </a:lnTo>
                  <a:lnTo>
                    <a:pt x="3965" y="2294"/>
                  </a:lnTo>
                  <a:lnTo>
                    <a:pt x="3540" y="2605"/>
                  </a:lnTo>
                  <a:lnTo>
                    <a:pt x="3144" y="2945"/>
                  </a:lnTo>
                  <a:lnTo>
                    <a:pt x="2776" y="3257"/>
                  </a:lnTo>
                  <a:lnTo>
                    <a:pt x="2408" y="3625"/>
                  </a:lnTo>
                  <a:lnTo>
                    <a:pt x="2096" y="3965"/>
                  </a:lnTo>
                  <a:lnTo>
                    <a:pt x="1785" y="4361"/>
                  </a:lnTo>
                  <a:lnTo>
                    <a:pt x="1501" y="4729"/>
                  </a:lnTo>
                  <a:lnTo>
                    <a:pt x="1218" y="5126"/>
                  </a:lnTo>
                  <a:lnTo>
                    <a:pt x="1162" y="5380"/>
                  </a:lnTo>
                  <a:lnTo>
                    <a:pt x="1417" y="4984"/>
                  </a:lnTo>
                  <a:lnTo>
                    <a:pt x="1700" y="4588"/>
                  </a:lnTo>
                  <a:lnTo>
                    <a:pt x="2011" y="4219"/>
                  </a:lnTo>
                  <a:lnTo>
                    <a:pt x="2351" y="3851"/>
                  </a:lnTo>
                  <a:lnTo>
                    <a:pt x="2691" y="3483"/>
                  </a:lnTo>
                  <a:lnTo>
                    <a:pt x="3087" y="3143"/>
                  </a:lnTo>
                  <a:lnTo>
                    <a:pt x="3484" y="2832"/>
                  </a:lnTo>
                  <a:lnTo>
                    <a:pt x="3908" y="2492"/>
                  </a:lnTo>
                  <a:lnTo>
                    <a:pt x="4362" y="2181"/>
                  </a:lnTo>
                  <a:lnTo>
                    <a:pt x="4871" y="1897"/>
                  </a:lnTo>
                  <a:lnTo>
                    <a:pt x="4900" y="1699"/>
                  </a:lnTo>
                  <a:close/>
                  <a:moveTo>
                    <a:pt x="1020" y="5465"/>
                  </a:moveTo>
                  <a:lnTo>
                    <a:pt x="794" y="5890"/>
                  </a:lnTo>
                  <a:lnTo>
                    <a:pt x="567" y="6315"/>
                  </a:lnTo>
                  <a:lnTo>
                    <a:pt x="397" y="6768"/>
                  </a:lnTo>
                  <a:lnTo>
                    <a:pt x="227" y="7221"/>
                  </a:lnTo>
                  <a:lnTo>
                    <a:pt x="1" y="7986"/>
                  </a:lnTo>
                  <a:lnTo>
                    <a:pt x="171" y="7419"/>
                  </a:lnTo>
                  <a:lnTo>
                    <a:pt x="397" y="6825"/>
                  </a:lnTo>
                  <a:lnTo>
                    <a:pt x="652" y="6287"/>
                  </a:lnTo>
                  <a:lnTo>
                    <a:pt x="935" y="5720"/>
                  </a:lnTo>
                  <a:lnTo>
                    <a:pt x="1020" y="546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4"/>
            <p:cNvSpPr/>
            <p:nvPr/>
          </p:nvSpPr>
          <p:spPr>
            <a:xfrm>
              <a:off x="4319182" y="2572562"/>
              <a:ext cx="149312" cy="23980"/>
            </a:xfrm>
            <a:custGeom>
              <a:avLst/>
              <a:gdLst/>
              <a:ahLst/>
              <a:cxnLst/>
              <a:rect l="l" t="t" r="r" b="b"/>
              <a:pathLst>
                <a:path w="8468" h="1360" extrusionOk="0">
                  <a:moveTo>
                    <a:pt x="3937" y="0"/>
                  </a:moveTo>
                  <a:lnTo>
                    <a:pt x="3427" y="29"/>
                  </a:lnTo>
                  <a:lnTo>
                    <a:pt x="2917" y="57"/>
                  </a:lnTo>
                  <a:lnTo>
                    <a:pt x="2436" y="170"/>
                  </a:lnTo>
                  <a:lnTo>
                    <a:pt x="1983" y="284"/>
                  </a:lnTo>
                  <a:lnTo>
                    <a:pt x="1785" y="425"/>
                  </a:lnTo>
                  <a:lnTo>
                    <a:pt x="2266" y="284"/>
                  </a:lnTo>
                  <a:lnTo>
                    <a:pt x="2748" y="199"/>
                  </a:lnTo>
                  <a:lnTo>
                    <a:pt x="3257" y="114"/>
                  </a:lnTo>
                  <a:lnTo>
                    <a:pt x="3795" y="85"/>
                  </a:lnTo>
                  <a:lnTo>
                    <a:pt x="4305" y="85"/>
                  </a:lnTo>
                  <a:lnTo>
                    <a:pt x="4843" y="142"/>
                  </a:lnTo>
                  <a:lnTo>
                    <a:pt x="5409" y="199"/>
                  </a:lnTo>
                  <a:lnTo>
                    <a:pt x="5947" y="312"/>
                  </a:lnTo>
                  <a:lnTo>
                    <a:pt x="6032" y="255"/>
                  </a:lnTo>
                  <a:lnTo>
                    <a:pt x="5494" y="142"/>
                  </a:lnTo>
                  <a:lnTo>
                    <a:pt x="4956" y="57"/>
                  </a:lnTo>
                  <a:lnTo>
                    <a:pt x="4447" y="0"/>
                  </a:lnTo>
                  <a:close/>
                  <a:moveTo>
                    <a:pt x="6400" y="340"/>
                  </a:moveTo>
                  <a:lnTo>
                    <a:pt x="6344" y="397"/>
                  </a:lnTo>
                  <a:lnTo>
                    <a:pt x="6995" y="595"/>
                  </a:lnTo>
                  <a:lnTo>
                    <a:pt x="7590" y="793"/>
                  </a:lnTo>
                  <a:lnTo>
                    <a:pt x="8071" y="963"/>
                  </a:lnTo>
                  <a:lnTo>
                    <a:pt x="8468" y="1133"/>
                  </a:lnTo>
                  <a:lnTo>
                    <a:pt x="8468" y="1133"/>
                  </a:lnTo>
                  <a:lnTo>
                    <a:pt x="7958" y="907"/>
                  </a:lnTo>
                  <a:lnTo>
                    <a:pt x="7420" y="680"/>
                  </a:lnTo>
                  <a:lnTo>
                    <a:pt x="6910" y="510"/>
                  </a:lnTo>
                  <a:lnTo>
                    <a:pt x="6400" y="340"/>
                  </a:lnTo>
                  <a:close/>
                  <a:moveTo>
                    <a:pt x="1671" y="397"/>
                  </a:moveTo>
                  <a:lnTo>
                    <a:pt x="1275" y="567"/>
                  </a:lnTo>
                  <a:lnTo>
                    <a:pt x="935" y="737"/>
                  </a:lnTo>
                  <a:lnTo>
                    <a:pt x="426" y="1048"/>
                  </a:lnTo>
                  <a:lnTo>
                    <a:pt x="1" y="1360"/>
                  </a:lnTo>
                  <a:lnTo>
                    <a:pt x="1" y="1360"/>
                  </a:lnTo>
                  <a:lnTo>
                    <a:pt x="341" y="1133"/>
                  </a:lnTo>
                  <a:lnTo>
                    <a:pt x="680" y="907"/>
                  </a:lnTo>
                  <a:lnTo>
                    <a:pt x="1077" y="708"/>
                  </a:lnTo>
                  <a:lnTo>
                    <a:pt x="1445" y="538"/>
                  </a:lnTo>
                  <a:lnTo>
                    <a:pt x="1671" y="39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4"/>
            <p:cNvSpPr/>
            <p:nvPr/>
          </p:nvSpPr>
          <p:spPr>
            <a:xfrm>
              <a:off x="4468481" y="2547100"/>
              <a:ext cx="21494" cy="45457"/>
            </a:xfrm>
            <a:custGeom>
              <a:avLst/>
              <a:gdLst/>
              <a:ahLst/>
              <a:cxnLst/>
              <a:rect l="l" t="t" r="r" b="b"/>
              <a:pathLst>
                <a:path w="1219" h="2578" extrusionOk="0">
                  <a:moveTo>
                    <a:pt x="850" y="0"/>
                  </a:moveTo>
                  <a:lnTo>
                    <a:pt x="794" y="57"/>
                  </a:lnTo>
                  <a:lnTo>
                    <a:pt x="709" y="142"/>
                  </a:lnTo>
                  <a:lnTo>
                    <a:pt x="652" y="255"/>
                  </a:lnTo>
                  <a:lnTo>
                    <a:pt x="510" y="595"/>
                  </a:lnTo>
                  <a:lnTo>
                    <a:pt x="340" y="1048"/>
                  </a:lnTo>
                  <a:lnTo>
                    <a:pt x="454" y="1048"/>
                  </a:lnTo>
                  <a:lnTo>
                    <a:pt x="652" y="595"/>
                  </a:lnTo>
                  <a:lnTo>
                    <a:pt x="850" y="283"/>
                  </a:lnTo>
                  <a:lnTo>
                    <a:pt x="935" y="142"/>
                  </a:lnTo>
                  <a:lnTo>
                    <a:pt x="1020" y="85"/>
                  </a:lnTo>
                  <a:lnTo>
                    <a:pt x="1133" y="29"/>
                  </a:lnTo>
                  <a:lnTo>
                    <a:pt x="1218" y="29"/>
                  </a:lnTo>
                  <a:lnTo>
                    <a:pt x="907" y="0"/>
                  </a:lnTo>
                  <a:close/>
                  <a:moveTo>
                    <a:pt x="284" y="1246"/>
                  </a:moveTo>
                  <a:lnTo>
                    <a:pt x="142" y="1869"/>
                  </a:lnTo>
                  <a:lnTo>
                    <a:pt x="1" y="2577"/>
                  </a:lnTo>
                  <a:lnTo>
                    <a:pt x="199" y="1869"/>
                  </a:lnTo>
                  <a:lnTo>
                    <a:pt x="397" y="124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4"/>
            <p:cNvSpPr/>
            <p:nvPr/>
          </p:nvSpPr>
          <p:spPr>
            <a:xfrm>
              <a:off x="4468481" y="2561083"/>
              <a:ext cx="95392" cy="31474"/>
            </a:xfrm>
            <a:custGeom>
              <a:avLst/>
              <a:gdLst/>
              <a:ahLst/>
              <a:cxnLst/>
              <a:rect l="l" t="t" r="r" b="b"/>
              <a:pathLst>
                <a:path w="5410" h="1785" extrusionOk="0">
                  <a:moveTo>
                    <a:pt x="5154" y="142"/>
                  </a:moveTo>
                  <a:lnTo>
                    <a:pt x="5409" y="255"/>
                  </a:lnTo>
                  <a:lnTo>
                    <a:pt x="5409" y="255"/>
                  </a:lnTo>
                  <a:lnTo>
                    <a:pt x="5381" y="227"/>
                  </a:lnTo>
                  <a:lnTo>
                    <a:pt x="5154" y="142"/>
                  </a:lnTo>
                  <a:close/>
                  <a:moveTo>
                    <a:pt x="3824" y="0"/>
                  </a:moveTo>
                  <a:lnTo>
                    <a:pt x="3427" y="57"/>
                  </a:lnTo>
                  <a:lnTo>
                    <a:pt x="3031" y="113"/>
                  </a:lnTo>
                  <a:lnTo>
                    <a:pt x="2634" y="255"/>
                  </a:lnTo>
                  <a:lnTo>
                    <a:pt x="2238" y="397"/>
                  </a:lnTo>
                  <a:lnTo>
                    <a:pt x="1841" y="566"/>
                  </a:lnTo>
                  <a:lnTo>
                    <a:pt x="1926" y="623"/>
                  </a:lnTo>
                  <a:lnTo>
                    <a:pt x="2351" y="453"/>
                  </a:lnTo>
                  <a:lnTo>
                    <a:pt x="2776" y="312"/>
                  </a:lnTo>
                  <a:lnTo>
                    <a:pt x="3201" y="198"/>
                  </a:lnTo>
                  <a:lnTo>
                    <a:pt x="3597" y="113"/>
                  </a:lnTo>
                  <a:lnTo>
                    <a:pt x="4022" y="85"/>
                  </a:lnTo>
                  <a:lnTo>
                    <a:pt x="4418" y="85"/>
                  </a:lnTo>
                  <a:lnTo>
                    <a:pt x="4786" y="113"/>
                  </a:lnTo>
                  <a:lnTo>
                    <a:pt x="5183" y="198"/>
                  </a:lnTo>
                  <a:lnTo>
                    <a:pt x="4928" y="85"/>
                  </a:lnTo>
                  <a:lnTo>
                    <a:pt x="4560" y="28"/>
                  </a:lnTo>
                  <a:lnTo>
                    <a:pt x="4192" y="0"/>
                  </a:lnTo>
                  <a:close/>
                  <a:moveTo>
                    <a:pt x="1558" y="736"/>
                  </a:moveTo>
                  <a:lnTo>
                    <a:pt x="1077" y="1020"/>
                  </a:lnTo>
                  <a:lnTo>
                    <a:pt x="652" y="1303"/>
                  </a:lnTo>
                  <a:lnTo>
                    <a:pt x="1" y="1784"/>
                  </a:lnTo>
                  <a:lnTo>
                    <a:pt x="1" y="1784"/>
                  </a:lnTo>
                  <a:lnTo>
                    <a:pt x="510" y="1416"/>
                  </a:lnTo>
                  <a:lnTo>
                    <a:pt x="963" y="1133"/>
                  </a:lnTo>
                  <a:lnTo>
                    <a:pt x="1643" y="765"/>
                  </a:lnTo>
                  <a:lnTo>
                    <a:pt x="1558" y="73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4"/>
            <p:cNvSpPr/>
            <p:nvPr/>
          </p:nvSpPr>
          <p:spPr>
            <a:xfrm>
              <a:off x="4231299" y="2595027"/>
              <a:ext cx="225714" cy="330556"/>
            </a:xfrm>
            <a:custGeom>
              <a:avLst/>
              <a:gdLst/>
              <a:ahLst/>
              <a:cxnLst/>
              <a:rect l="l" t="t" r="r" b="b"/>
              <a:pathLst>
                <a:path w="12801" h="18747" extrusionOk="0">
                  <a:moveTo>
                    <a:pt x="12800" y="1"/>
                  </a:moveTo>
                  <a:lnTo>
                    <a:pt x="12149" y="171"/>
                  </a:lnTo>
                  <a:lnTo>
                    <a:pt x="11526" y="340"/>
                  </a:lnTo>
                  <a:lnTo>
                    <a:pt x="10875" y="567"/>
                  </a:lnTo>
                  <a:lnTo>
                    <a:pt x="10903" y="595"/>
                  </a:lnTo>
                  <a:lnTo>
                    <a:pt x="11554" y="397"/>
                  </a:lnTo>
                  <a:lnTo>
                    <a:pt x="12177" y="199"/>
                  </a:lnTo>
                  <a:lnTo>
                    <a:pt x="12800" y="1"/>
                  </a:lnTo>
                  <a:close/>
                  <a:moveTo>
                    <a:pt x="10422" y="737"/>
                  </a:moveTo>
                  <a:lnTo>
                    <a:pt x="9742" y="992"/>
                  </a:lnTo>
                  <a:lnTo>
                    <a:pt x="9091" y="1303"/>
                  </a:lnTo>
                  <a:lnTo>
                    <a:pt x="8439" y="1615"/>
                  </a:lnTo>
                  <a:lnTo>
                    <a:pt x="7788" y="1983"/>
                  </a:lnTo>
                  <a:lnTo>
                    <a:pt x="7165" y="2379"/>
                  </a:lnTo>
                  <a:lnTo>
                    <a:pt x="6542" y="2776"/>
                  </a:lnTo>
                  <a:lnTo>
                    <a:pt x="5948" y="3229"/>
                  </a:lnTo>
                  <a:lnTo>
                    <a:pt x="5381" y="3682"/>
                  </a:lnTo>
                  <a:lnTo>
                    <a:pt x="5466" y="3852"/>
                  </a:lnTo>
                  <a:lnTo>
                    <a:pt x="6032" y="3370"/>
                  </a:lnTo>
                  <a:lnTo>
                    <a:pt x="6627" y="2917"/>
                  </a:lnTo>
                  <a:lnTo>
                    <a:pt x="7250" y="2493"/>
                  </a:lnTo>
                  <a:lnTo>
                    <a:pt x="7873" y="2096"/>
                  </a:lnTo>
                  <a:lnTo>
                    <a:pt x="8496" y="1728"/>
                  </a:lnTo>
                  <a:lnTo>
                    <a:pt x="9147" y="1388"/>
                  </a:lnTo>
                  <a:lnTo>
                    <a:pt x="9799" y="1077"/>
                  </a:lnTo>
                  <a:lnTo>
                    <a:pt x="10450" y="794"/>
                  </a:lnTo>
                  <a:lnTo>
                    <a:pt x="10422" y="737"/>
                  </a:lnTo>
                  <a:close/>
                  <a:moveTo>
                    <a:pt x="4985" y="4022"/>
                  </a:moveTo>
                  <a:lnTo>
                    <a:pt x="4503" y="4447"/>
                  </a:lnTo>
                  <a:lnTo>
                    <a:pt x="4050" y="4900"/>
                  </a:lnTo>
                  <a:lnTo>
                    <a:pt x="3654" y="5324"/>
                  </a:lnTo>
                  <a:lnTo>
                    <a:pt x="3257" y="5749"/>
                  </a:lnTo>
                  <a:lnTo>
                    <a:pt x="2889" y="6202"/>
                  </a:lnTo>
                  <a:lnTo>
                    <a:pt x="2549" y="6655"/>
                  </a:lnTo>
                  <a:lnTo>
                    <a:pt x="2238" y="7108"/>
                  </a:lnTo>
                  <a:lnTo>
                    <a:pt x="1926" y="7590"/>
                  </a:lnTo>
                  <a:lnTo>
                    <a:pt x="1672" y="8043"/>
                  </a:lnTo>
                  <a:lnTo>
                    <a:pt x="1417" y="8496"/>
                  </a:lnTo>
                  <a:lnTo>
                    <a:pt x="1558" y="8751"/>
                  </a:lnTo>
                  <a:lnTo>
                    <a:pt x="1813" y="8269"/>
                  </a:lnTo>
                  <a:lnTo>
                    <a:pt x="2068" y="7816"/>
                  </a:lnTo>
                  <a:lnTo>
                    <a:pt x="2380" y="7335"/>
                  </a:lnTo>
                  <a:lnTo>
                    <a:pt x="2691" y="6882"/>
                  </a:lnTo>
                  <a:lnTo>
                    <a:pt x="3031" y="6429"/>
                  </a:lnTo>
                  <a:lnTo>
                    <a:pt x="3399" y="5976"/>
                  </a:lnTo>
                  <a:lnTo>
                    <a:pt x="3767" y="5523"/>
                  </a:lnTo>
                  <a:lnTo>
                    <a:pt x="4164" y="5098"/>
                  </a:lnTo>
                  <a:lnTo>
                    <a:pt x="4617" y="4616"/>
                  </a:lnTo>
                  <a:lnTo>
                    <a:pt x="5070" y="4192"/>
                  </a:lnTo>
                  <a:lnTo>
                    <a:pt x="4985" y="4022"/>
                  </a:lnTo>
                  <a:close/>
                  <a:moveTo>
                    <a:pt x="1190" y="8921"/>
                  </a:moveTo>
                  <a:lnTo>
                    <a:pt x="935" y="9515"/>
                  </a:lnTo>
                  <a:lnTo>
                    <a:pt x="680" y="10110"/>
                  </a:lnTo>
                  <a:lnTo>
                    <a:pt x="482" y="10733"/>
                  </a:lnTo>
                  <a:lnTo>
                    <a:pt x="312" y="11328"/>
                  </a:lnTo>
                  <a:lnTo>
                    <a:pt x="199" y="11922"/>
                  </a:lnTo>
                  <a:lnTo>
                    <a:pt x="86" y="12545"/>
                  </a:lnTo>
                  <a:lnTo>
                    <a:pt x="29" y="13140"/>
                  </a:lnTo>
                  <a:lnTo>
                    <a:pt x="1" y="13735"/>
                  </a:lnTo>
                  <a:lnTo>
                    <a:pt x="171" y="13990"/>
                  </a:lnTo>
                  <a:lnTo>
                    <a:pt x="199" y="13395"/>
                  </a:lnTo>
                  <a:lnTo>
                    <a:pt x="256" y="12800"/>
                  </a:lnTo>
                  <a:lnTo>
                    <a:pt x="341" y="12206"/>
                  </a:lnTo>
                  <a:lnTo>
                    <a:pt x="482" y="11583"/>
                  </a:lnTo>
                  <a:lnTo>
                    <a:pt x="652" y="10988"/>
                  </a:lnTo>
                  <a:lnTo>
                    <a:pt x="850" y="10393"/>
                  </a:lnTo>
                  <a:lnTo>
                    <a:pt x="1077" y="9770"/>
                  </a:lnTo>
                  <a:lnTo>
                    <a:pt x="1332" y="9176"/>
                  </a:lnTo>
                  <a:lnTo>
                    <a:pt x="1190" y="8921"/>
                  </a:lnTo>
                  <a:close/>
                  <a:moveTo>
                    <a:pt x="1" y="14131"/>
                  </a:moveTo>
                  <a:lnTo>
                    <a:pt x="29" y="14669"/>
                  </a:lnTo>
                  <a:lnTo>
                    <a:pt x="86" y="15207"/>
                  </a:lnTo>
                  <a:lnTo>
                    <a:pt x="171" y="15745"/>
                  </a:lnTo>
                  <a:lnTo>
                    <a:pt x="312" y="16255"/>
                  </a:lnTo>
                  <a:lnTo>
                    <a:pt x="454" y="16765"/>
                  </a:lnTo>
                  <a:lnTo>
                    <a:pt x="624" y="17274"/>
                  </a:lnTo>
                  <a:lnTo>
                    <a:pt x="850" y="17756"/>
                  </a:lnTo>
                  <a:lnTo>
                    <a:pt x="1077" y="18237"/>
                  </a:lnTo>
                  <a:lnTo>
                    <a:pt x="1204" y="18435"/>
                  </a:lnTo>
                  <a:lnTo>
                    <a:pt x="1105" y="18237"/>
                  </a:lnTo>
                  <a:lnTo>
                    <a:pt x="850" y="17727"/>
                  </a:lnTo>
                  <a:lnTo>
                    <a:pt x="652" y="17218"/>
                  </a:lnTo>
                  <a:lnTo>
                    <a:pt x="482" y="16651"/>
                  </a:lnTo>
                  <a:lnTo>
                    <a:pt x="369" y="16113"/>
                  </a:lnTo>
                  <a:lnTo>
                    <a:pt x="256" y="15547"/>
                  </a:lnTo>
                  <a:lnTo>
                    <a:pt x="199" y="14981"/>
                  </a:lnTo>
                  <a:lnTo>
                    <a:pt x="171" y="14386"/>
                  </a:lnTo>
                  <a:lnTo>
                    <a:pt x="1" y="14131"/>
                  </a:lnTo>
                  <a:close/>
                  <a:moveTo>
                    <a:pt x="1204" y="18435"/>
                  </a:moveTo>
                  <a:lnTo>
                    <a:pt x="1360" y="18747"/>
                  </a:lnTo>
                  <a:lnTo>
                    <a:pt x="1332" y="18634"/>
                  </a:lnTo>
                  <a:lnTo>
                    <a:pt x="1204" y="1843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4"/>
            <p:cNvSpPr/>
            <p:nvPr/>
          </p:nvSpPr>
          <p:spPr>
            <a:xfrm>
              <a:off x="4412055" y="2551597"/>
              <a:ext cx="56442" cy="40960"/>
            </a:xfrm>
            <a:custGeom>
              <a:avLst/>
              <a:gdLst/>
              <a:ahLst/>
              <a:cxnLst/>
              <a:rect l="l" t="t" r="r" b="b"/>
              <a:pathLst>
                <a:path w="3201" h="2323" extrusionOk="0">
                  <a:moveTo>
                    <a:pt x="482" y="0"/>
                  </a:moveTo>
                  <a:lnTo>
                    <a:pt x="284" y="28"/>
                  </a:lnTo>
                  <a:lnTo>
                    <a:pt x="1" y="85"/>
                  </a:lnTo>
                  <a:lnTo>
                    <a:pt x="1" y="85"/>
                  </a:lnTo>
                  <a:lnTo>
                    <a:pt x="227" y="57"/>
                  </a:lnTo>
                  <a:lnTo>
                    <a:pt x="454" y="85"/>
                  </a:lnTo>
                  <a:lnTo>
                    <a:pt x="709" y="113"/>
                  </a:lnTo>
                  <a:lnTo>
                    <a:pt x="964" y="198"/>
                  </a:lnTo>
                  <a:lnTo>
                    <a:pt x="1218" y="340"/>
                  </a:lnTo>
                  <a:lnTo>
                    <a:pt x="1473" y="510"/>
                  </a:lnTo>
                  <a:lnTo>
                    <a:pt x="1728" y="680"/>
                  </a:lnTo>
                  <a:lnTo>
                    <a:pt x="1983" y="935"/>
                  </a:lnTo>
                  <a:lnTo>
                    <a:pt x="2096" y="906"/>
                  </a:lnTo>
                  <a:lnTo>
                    <a:pt x="1870" y="651"/>
                  </a:lnTo>
                  <a:lnTo>
                    <a:pt x="1615" y="453"/>
                  </a:lnTo>
                  <a:lnTo>
                    <a:pt x="1388" y="283"/>
                  </a:lnTo>
                  <a:lnTo>
                    <a:pt x="1162" y="170"/>
                  </a:lnTo>
                  <a:lnTo>
                    <a:pt x="935" y="85"/>
                  </a:lnTo>
                  <a:lnTo>
                    <a:pt x="709" y="28"/>
                  </a:lnTo>
                  <a:lnTo>
                    <a:pt x="482" y="0"/>
                  </a:lnTo>
                  <a:close/>
                  <a:moveTo>
                    <a:pt x="2266" y="1076"/>
                  </a:moveTo>
                  <a:lnTo>
                    <a:pt x="2181" y="1104"/>
                  </a:lnTo>
                  <a:lnTo>
                    <a:pt x="2436" y="1359"/>
                  </a:lnTo>
                  <a:lnTo>
                    <a:pt x="2691" y="1671"/>
                  </a:lnTo>
                  <a:lnTo>
                    <a:pt x="3201" y="2322"/>
                  </a:lnTo>
                  <a:lnTo>
                    <a:pt x="2719" y="1642"/>
                  </a:lnTo>
                  <a:lnTo>
                    <a:pt x="2493" y="1359"/>
                  </a:lnTo>
                  <a:lnTo>
                    <a:pt x="2266" y="107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4"/>
            <p:cNvSpPr/>
            <p:nvPr/>
          </p:nvSpPr>
          <p:spPr>
            <a:xfrm>
              <a:off x="4254769" y="2923584"/>
              <a:ext cx="58945" cy="56442"/>
            </a:xfrm>
            <a:custGeom>
              <a:avLst/>
              <a:gdLst/>
              <a:ahLst/>
              <a:cxnLst/>
              <a:rect l="l" t="t" r="r" b="b"/>
              <a:pathLst>
                <a:path w="3343" h="3201" extrusionOk="0">
                  <a:moveTo>
                    <a:pt x="1" y="1"/>
                  </a:moveTo>
                  <a:lnTo>
                    <a:pt x="29" y="114"/>
                  </a:lnTo>
                  <a:lnTo>
                    <a:pt x="171" y="298"/>
                  </a:lnTo>
                  <a:lnTo>
                    <a:pt x="1" y="1"/>
                  </a:lnTo>
                  <a:close/>
                  <a:moveTo>
                    <a:pt x="171" y="298"/>
                  </a:moveTo>
                  <a:lnTo>
                    <a:pt x="227" y="397"/>
                  </a:lnTo>
                  <a:lnTo>
                    <a:pt x="341" y="567"/>
                  </a:lnTo>
                  <a:lnTo>
                    <a:pt x="595" y="935"/>
                  </a:lnTo>
                  <a:lnTo>
                    <a:pt x="879" y="1275"/>
                  </a:lnTo>
                  <a:lnTo>
                    <a:pt x="1218" y="1615"/>
                  </a:lnTo>
                  <a:lnTo>
                    <a:pt x="1558" y="1955"/>
                  </a:lnTo>
                  <a:lnTo>
                    <a:pt x="1955" y="2294"/>
                  </a:lnTo>
                  <a:lnTo>
                    <a:pt x="2379" y="2606"/>
                  </a:lnTo>
                  <a:lnTo>
                    <a:pt x="2833" y="2917"/>
                  </a:lnTo>
                  <a:lnTo>
                    <a:pt x="3342" y="3201"/>
                  </a:lnTo>
                  <a:lnTo>
                    <a:pt x="3342" y="3201"/>
                  </a:lnTo>
                  <a:lnTo>
                    <a:pt x="3172" y="2917"/>
                  </a:lnTo>
                  <a:lnTo>
                    <a:pt x="2663" y="2606"/>
                  </a:lnTo>
                  <a:lnTo>
                    <a:pt x="2181" y="2266"/>
                  </a:lnTo>
                  <a:lnTo>
                    <a:pt x="1728" y="1955"/>
                  </a:lnTo>
                  <a:lnTo>
                    <a:pt x="1303" y="1586"/>
                  </a:lnTo>
                  <a:lnTo>
                    <a:pt x="935" y="1247"/>
                  </a:lnTo>
                  <a:lnTo>
                    <a:pt x="595" y="850"/>
                  </a:lnTo>
                  <a:lnTo>
                    <a:pt x="312" y="482"/>
                  </a:lnTo>
                  <a:lnTo>
                    <a:pt x="171" y="29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4310701" y="2922597"/>
              <a:ext cx="373492" cy="93875"/>
            </a:xfrm>
            <a:custGeom>
              <a:avLst/>
              <a:gdLst/>
              <a:ahLst/>
              <a:cxnLst/>
              <a:rect l="l" t="t" r="r" b="b"/>
              <a:pathLst>
                <a:path w="21182" h="5324" extrusionOk="0">
                  <a:moveTo>
                    <a:pt x="21182" y="0"/>
                  </a:moveTo>
                  <a:lnTo>
                    <a:pt x="20899" y="425"/>
                  </a:lnTo>
                  <a:lnTo>
                    <a:pt x="20587" y="850"/>
                  </a:lnTo>
                  <a:lnTo>
                    <a:pt x="20219" y="1246"/>
                  </a:lnTo>
                  <a:lnTo>
                    <a:pt x="19794" y="1642"/>
                  </a:lnTo>
                  <a:lnTo>
                    <a:pt x="19539" y="1869"/>
                  </a:lnTo>
                  <a:lnTo>
                    <a:pt x="18916" y="2350"/>
                  </a:lnTo>
                  <a:lnTo>
                    <a:pt x="18237" y="2803"/>
                  </a:lnTo>
                  <a:lnTo>
                    <a:pt x="17444" y="3228"/>
                  </a:lnTo>
                  <a:lnTo>
                    <a:pt x="16623" y="3596"/>
                  </a:lnTo>
                  <a:lnTo>
                    <a:pt x="15745" y="3936"/>
                  </a:lnTo>
                  <a:lnTo>
                    <a:pt x="14867" y="4248"/>
                  </a:lnTo>
                  <a:lnTo>
                    <a:pt x="14442" y="4361"/>
                  </a:lnTo>
                  <a:lnTo>
                    <a:pt x="13734" y="4531"/>
                  </a:lnTo>
                  <a:lnTo>
                    <a:pt x="13026" y="4672"/>
                  </a:lnTo>
                  <a:lnTo>
                    <a:pt x="12318" y="4814"/>
                  </a:lnTo>
                  <a:lnTo>
                    <a:pt x="11582" y="4899"/>
                  </a:lnTo>
                  <a:lnTo>
                    <a:pt x="10846" y="4984"/>
                  </a:lnTo>
                  <a:lnTo>
                    <a:pt x="10110" y="5041"/>
                  </a:lnTo>
                  <a:lnTo>
                    <a:pt x="9373" y="5069"/>
                  </a:lnTo>
                  <a:lnTo>
                    <a:pt x="8184" y="5069"/>
                  </a:lnTo>
                  <a:lnTo>
                    <a:pt x="7448" y="5012"/>
                  </a:lnTo>
                  <a:lnTo>
                    <a:pt x="6683" y="4956"/>
                  </a:lnTo>
                  <a:lnTo>
                    <a:pt x="5975" y="4871"/>
                  </a:lnTo>
                  <a:lnTo>
                    <a:pt x="5239" y="4757"/>
                  </a:lnTo>
                  <a:lnTo>
                    <a:pt x="4531" y="4616"/>
                  </a:lnTo>
                  <a:lnTo>
                    <a:pt x="3823" y="4446"/>
                  </a:lnTo>
                  <a:lnTo>
                    <a:pt x="3144" y="4276"/>
                  </a:lnTo>
                  <a:lnTo>
                    <a:pt x="2464" y="4049"/>
                  </a:lnTo>
                  <a:lnTo>
                    <a:pt x="2068" y="3908"/>
                  </a:lnTo>
                  <a:lnTo>
                    <a:pt x="1529" y="3710"/>
                  </a:lnTo>
                  <a:lnTo>
                    <a:pt x="1020" y="3483"/>
                  </a:lnTo>
                  <a:lnTo>
                    <a:pt x="510" y="3228"/>
                  </a:lnTo>
                  <a:lnTo>
                    <a:pt x="0" y="2973"/>
                  </a:lnTo>
                  <a:lnTo>
                    <a:pt x="170" y="3257"/>
                  </a:lnTo>
                  <a:lnTo>
                    <a:pt x="652" y="3511"/>
                  </a:lnTo>
                  <a:lnTo>
                    <a:pt x="1133" y="3738"/>
                  </a:lnTo>
                  <a:lnTo>
                    <a:pt x="1643" y="3964"/>
                  </a:lnTo>
                  <a:lnTo>
                    <a:pt x="2181" y="4191"/>
                  </a:lnTo>
                  <a:lnTo>
                    <a:pt x="2577" y="4304"/>
                  </a:lnTo>
                  <a:lnTo>
                    <a:pt x="3229" y="4531"/>
                  </a:lnTo>
                  <a:lnTo>
                    <a:pt x="3908" y="4701"/>
                  </a:lnTo>
                  <a:lnTo>
                    <a:pt x="4616" y="4871"/>
                  </a:lnTo>
                  <a:lnTo>
                    <a:pt x="5296" y="5012"/>
                  </a:lnTo>
                  <a:lnTo>
                    <a:pt x="6004" y="5125"/>
                  </a:lnTo>
                  <a:lnTo>
                    <a:pt x="6740" y="5210"/>
                  </a:lnTo>
                  <a:lnTo>
                    <a:pt x="7476" y="5267"/>
                  </a:lnTo>
                  <a:lnTo>
                    <a:pt x="8184" y="5295"/>
                  </a:lnTo>
                  <a:lnTo>
                    <a:pt x="8637" y="5324"/>
                  </a:lnTo>
                  <a:lnTo>
                    <a:pt x="9373" y="5324"/>
                  </a:lnTo>
                  <a:lnTo>
                    <a:pt x="10110" y="5295"/>
                  </a:lnTo>
                  <a:lnTo>
                    <a:pt x="10818" y="5239"/>
                  </a:lnTo>
                  <a:lnTo>
                    <a:pt x="11554" y="5154"/>
                  </a:lnTo>
                  <a:lnTo>
                    <a:pt x="12262" y="5069"/>
                  </a:lnTo>
                  <a:lnTo>
                    <a:pt x="12970" y="4927"/>
                  </a:lnTo>
                  <a:lnTo>
                    <a:pt x="13678" y="4786"/>
                  </a:lnTo>
                  <a:lnTo>
                    <a:pt x="14357" y="4616"/>
                  </a:lnTo>
                  <a:lnTo>
                    <a:pt x="14754" y="4503"/>
                  </a:lnTo>
                  <a:lnTo>
                    <a:pt x="15632" y="4219"/>
                  </a:lnTo>
                  <a:lnTo>
                    <a:pt x="16481" y="3880"/>
                  </a:lnTo>
                  <a:lnTo>
                    <a:pt x="17302" y="3483"/>
                  </a:lnTo>
                  <a:lnTo>
                    <a:pt x="18067" y="3087"/>
                  </a:lnTo>
                  <a:lnTo>
                    <a:pt x="18746" y="2634"/>
                  </a:lnTo>
                  <a:lnTo>
                    <a:pt x="19369" y="2180"/>
                  </a:lnTo>
                  <a:lnTo>
                    <a:pt x="19624" y="1954"/>
                  </a:lnTo>
                  <a:lnTo>
                    <a:pt x="19964" y="1614"/>
                  </a:lnTo>
                  <a:lnTo>
                    <a:pt x="20304" y="1274"/>
                  </a:lnTo>
                  <a:lnTo>
                    <a:pt x="20587" y="906"/>
                  </a:lnTo>
                  <a:lnTo>
                    <a:pt x="20842" y="566"/>
                  </a:lnTo>
                  <a:lnTo>
                    <a:pt x="20955" y="368"/>
                  </a:lnTo>
                  <a:lnTo>
                    <a:pt x="211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4395586" y="3034444"/>
              <a:ext cx="145309" cy="11003"/>
            </a:xfrm>
            <a:custGeom>
              <a:avLst/>
              <a:gdLst/>
              <a:ahLst/>
              <a:cxnLst/>
              <a:rect l="l" t="t" r="r" b="b"/>
              <a:pathLst>
                <a:path w="8241" h="624" extrusionOk="0">
                  <a:moveTo>
                    <a:pt x="0" y="0"/>
                  </a:moveTo>
                  <a:lnTo>
                    <a:pt x="397" y="142"/>
                  </a:lnTo>
                  <a:lnTo>
                    <a:pt x="724" y="217"/>
                  </a:lnTo>
                  <a:lnTo>
                    <a:pt x="0" y="0"/>
                  </a:lnTo>
                  <a:close/>
                  <a:moveTo>
                    <a:pt x="8241" y="28"/>
                  </a:moveTo>
                  <a:lnTo>
                    <a:pt x="7958" y="113"/>
                  </a:lnTo>
                  <a:lnTo>
                    <a:pt x="7501" y="248"/>
                  </a:lnTo>
                  <a:lnTo>
                    <a:pt x="7501" y="248"/>
                  </a:lnTo>
                  <a:lnTo>
                    <a:pt x="7731" y="198"/>
                  </a:lnTo>
                  <a:lnTo>
                    <a:pt x="8241" y="28"/>
                  </a:lnTo>
                  <a:close/>
                  <a:moveTo>
                    <a:pt x="7501" y="248"/>
                  </a:moveTo>
                  <a:lnTo>
                    <a:pt x="7423" y="264"/>
                  </a:lnTo>
                  <a:lnTo>
                    <a:pt x="7423" y="264"/>
                  </a:lnTo>
                  <a:lnTo>
                    <a:pt x="7476" y="255"/>
                  </a:lnTo>
                  <a:lnTo>
                    <a:pt x="7501" y="248"/>
                  </a:lnTo>
                  <a:close/>
                  <a:moveTo>
                    <a:pt x="724" y="217"/>
                  </a:moveTo>
                  <a:lnTo>
                    <a:pt x="850" y="255"/>
                  </a:lnTo>
                  <a:lnTo>
                    <a:pt x="1051" y="293"/>
                  </a:lnTo>
                  <a:lnTo>
                    <a:pt x="1051" y="293"/>
                  </a:lnTo>
                  <a:lnTo>
                    <a:pt x="724" y="217"/>
                  </a:lnTo>
                  <a:close/>
                  <a:moveTo>
                    <a:pt x="7423" y="264"/>
                  </a:moveTo>
                  <a:lnTo>
                    <a:pt x="6995" y="340"/>
                  </a:lnTo>
                  <a:lnTo>
                    <a:pt x="6485" y="425"/>
                  </a:lnTo>
                  <a:lnTo>
                    <a:pt x="6018" y="503"/>
                  </a:lnTo>
                  <a:lnTo>
                    <a:pt x="6018" y="503"/>
                  </a:lnTo>
                  <a:lnTo>
                    <a:pt x="6202" y="482"/>
                  </a:lnTo>
                  <a:lnTo>
                    <a:pt x="6938" y="368"/>
                  </a:lnTo>
                  <a:lnTo>
                    <a:pt x="7423" y="264"/>
                  </a:lnTo>
                  <a:close/>
                  <a:moveTo>
                    <a:pt x="6018" y="503"/>
                  </a:moveTo>
                  <a:lnTo>
                    <a:pt x="5466" y="566"/>
                  </a:lnTo>
                  <a:lnTo>
                    <a:pt x="5975" y="510"/>
                  </a:lnTo>
                  <a:lnTo>
                    <a:pt x="6018" y="503"/>
                  </a:lnTo>
                  <a:close/>
                  <a:moveTo>
                    <a:pt x="1051" y="293"/>
                  </a:moveTo>
                  <a:lnTo>
                    <a:pt x="1501" y="397"/>
                  </a:lnTo>
                  <a:lnTo>
                    <a:pt x="2039" y="482"/>
                  </a:lnTo>
                  <a:lnTo>
                    <a:pt x="2577" y="538"/>
                  </a:lnTo>
                  <a:lnTo>
                    <a:pt x="3115" y="595"/>
                  </a:lnTo>
                  <a:lnTo>
                    <a:pt x="3653" y="623"/>
                  </a:lnTo>
                  <a:lnTo>
                    <a:pt x="3936" y="623"/>
                  </a:lnTo>
                  <a:lnTo>
                    <a:pt x="3625" y="595"/>
                  </a:lnTo>
                  <a:lnTo>
                    <a:pt x="2690" y="538"/>
                  </a:lnTo>
                  <a:lnTo>
                    <a:pt x="1756" y="425"/>
                  </a:lnTo>
                  <a:lnTo>
                    <a:pt x="1051" y="293"/>
                  </a:lnTo>
                  <a:close/>
                  <a:moveTo>
                    <a:pt x="5466" y="566"/>
                  </a:moveTo>
                  <a:lnTo>
                    <a:pt x="4956" y="595"/>
                  </a:lnTo>
                  <a:lnTo>
                    <a:pt x="4446" y="623"/>
                  </a:lnTo>
                  <a:lnTo>
                    <a:pt x="4701" y="623"/>
                  </a:lnTo>
                  <a:lnTo>
                    <a:pt x="5466" y="56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4219326" y="2791266"/>
              <a:ext cx="75908" cy="112354"/>
            </a:xfrm>
            <a:custGeom>
              <a:avLst/>
              <a:gdLst/>
              <a:ahLst/>
              <a:cxnLst/>
              <a:rect l="l" t="t" r="r" b="b"/>
              <a:pathLst>
                <a:path w="4305" h="6372" extrusionOk="0">
                  <a:moveTo>
                    <a:pt x="0" y="0"/>
                  </a:moveTo>
                  <a:lnTo>
                    <a:pt x="0" y="85"/>
                  </a:lnTo>
                  <a:lnTo>
                    <a:pt x="29" y="623"/>
                  </a:lnTo>
                  <a:lnTo>
                    <a:pt x="29" y="907"/>
                  </a:lnTo>
                  <a:lnTo>
                    <a:pt x="57" y="1218"/>
                  </a:lnTo>
                  <a:lnTo>
                    <a:pt x="114" y="1530"/>
                  </a:lnTo>
                  <a:lnTo>
                    <a:pt x="198" y="1813"/>
                  </a:lnTo>
                  <a:lnTo>
                    <a:pt x="283" y="2124"/>
                  </a:lnTo>
                  <a:lnTo>
                    <a:pt x="397" y="2407"/>
                  </a:lnTo>
                  <a:lnTo>
                    <a:pt x="538" y="2719"/>
                  </a:lnTo>
                  <a:lnTo>
                    <a:pt x="680" y="3002"/>
                  </a:lnTo>
                  <a:lnTo>
                    <a:pt x="850" y="3257"/>
                  </a:lnTo>
                  <a:lnTo>
                    <a:pt x="1161" y="3710"/>
                  </a:lnTo>
                  <a:lnTo>
                    <a:pt x="1473" y="4107"/>
                  </a:lnTo>
                  <a:lnTo>
                    <a:pt x="1813" y="4503"/>
                  </a:lnTo>
                  <a:lnTo>
                    <a:pt x="2181" y="4871"/>
                  </a:lnTo>
                  <a:lnTo>
                    <a:pt x="2605" y="5211"/>
                  </a:lnTo>
                  <a:lnTo>
                    <a:pt x="3087" y="5579"/>
                  </a:lnTo>
                  <a:lnTo>
                    <a:pt x="3653" y="5947"/>
                  </a:lnTo>
                  <a:lnTo>
                    <a:pt x="4305" y="6372"/>
                  </a:lnTo>
                  <a:lnTo>
                    <a:pt x="4305" y="5975"/>
                  </a:lnTo>
                  <a:lnTo>
                    <a:pt x="3710" y="5607"/>
                  </a:lnTo>
                  <a:lnTo>
                    <a:pt x="3172" y="5268"/>
                  </a:lnTo>
                  <a:lnTo>
                    <a:pt x="2690" y="4899"/>
                  </a:lnTo>
                  <a:lnTo>
                    <a:pt x="2237" y="4503"/>
                  </a:lnTo>
                  <a:lnTo>
                    <a:pt x="1813" y="4107"/>
                  </a:lnTo>
                  <a:lnTo>
                    <a:pt x="1444" y="3710"/>
                  </a:lnTo>
                  <a:lnTo>
                    <a:pt x="1133" y="3285"/>
                  </a:lnTo>
                  <a:lnTo>
                    <a:pt x="850" y="2861"/>
                  </a:lnTo>
                  <a:lnTo>
                    <a:pt x="680" y="2606"/>
                  </a:lnTo>
                  <a:lnTo>
                    <a:pt x="510" y="2266"/>
                  </a:lnTo>
                  <a:lnTo>
                    <a:pt x="368" y="1954"/>
                  </a:lnTo>
                  <a:lnTo>
                    <a:pt x="255" y="1643"/>
                  </a:lnTo>
                  <a:lnTo>
                    <a:pt x="170" y="1303"/>
                  </a:lnTo>
                  <a:lnTo>
                    <a:pt x="85" y="992"/>
                  </a:lnTo>
                  <a:lnTo>
                    <a:pt x="57" y="652"/>
                  </a:lnTo>
                  <a:lnTo>
                    <a:pt x="29" y="34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4"/>
            <p:cNvSpPr/>
            <p:nvPr/>
          </p:nvSpPr>
          <p:spPr>
            <a:xfrm>
              <a:off x="4295219" y="2796256"/>
              <a:ext cx="422933" cy="147813"/>
            </a:xfrm>
            <a:custGeom>
              <a:avLst/>
              <a:gdLst/>
              <a:ahLst/>
              <a:cxnLst/>
              <a:rect l="l" t="t" r="r" b="b"/>
              <a:pathLst>
                <a:path w="23986" h="8383" extrusionOk="0">
                  <a:moveTo>
                    <a:pt x="23985" y="1"/>
                  </a:moveTo>
                  <a:lnTo>
                    <a:pt x="23957" y="340"/>
                  </a:lnTo>
                  <a:lnTo>
                    <a:pt x="23929" y="624"/>
                  </a:lnTo>
                  <a:lnTo>
                    <a:pt x="23815" y="1105"/>
                  </a:lnTo>
                  <a:lnTo>
                    <a:pt x="23646" y="1558"/>
                  </a:lnTo>
                  <a:lnTo>
                    <a:pt x="23447" y="2011"/>
                  </a:lnTo>
                  <a:lnTo>
                    <a:pt x="23192" y="2464"/>
                  </a:lnTo>
                  <a:lnTo>
                    <a:pt x="22909" y="2917"/>
                  </a:lnTo>
                  <a:lnTo>
                    <a:pt x="22569" y="3370"/>
                  </a:lnTo>
                  <a:lnTo>
                    <a:pt x="22173" y="3795"/>
                  </a:lnTo>
                  <a:lnTo>
                    <a:pt x="21720" y="4220"/>
                  </a:lnTo>
                  <a:lnTo>
                    <a:pt x="21437" y="4475"/>
                  </a:lnTo>
                  <a:lnTo>
                    <a:pt x="21097" y="4730"/>
                  </a:lnTo>
                  <a:lnTo>
                    <a:pt x="20757" y="4985"/>
                  </a:lnTo>
                  <a:lnTo>
                    <a:pt x="19993" y="5466"/>
                  </a:lnTo>
                  <a:lnTo>
                    <a:pt x="19143" y="5947"/>
                  </a:lnTo>
                  <a:lnTo>
                    <a:pt x="18237" y="6372"/>
                  </a:lnTo>
                  <a:lnTo>
                    <a:pt x="17274" y="6740"/>
                  </a:lnTo>
                  <a:lnTo>
                    <a:pt x="16311" y="7080"/>
                  </a:lnTo>
                  <a:lnTo>
                    <a:pt x="15830" y="7193"/>
                  </a:lnTo>
                  <a:lnTo>
                    <a:pt x="15065" y="7392"/>
                  </a:lnTo>
                  <a:lnTo>
                    <a:pt x="14301" y="7561"/>
                  </a:lnTo>
                  <a:lnTo>
                    <a:pt x="13508" y="7703"/>
                  </a:lnTo>
                  <a:lnTo>
                    <a:pt x="12715" y="7816"/>
                  </a:lnTo>
                  <a:lnTo>
                    <a:pt x="11894" y="7901"/>
                  </a:lnTo>
                  <a:lnTo>
                    <a:pt x="11101" y="7958"/>
                  </a:lnTo>
                  <a:lnTo>
                    <a:pt x="10280" y="7986"/>
                  </a:lnTo>
                  <a:lnTo>
                    <a:pt x="9459" y="7986"/>
                  </a:lnTo>
                  <a:lnTo>
                    <a:pt x="8977" y="7958"/>
                  </a:lnTo>
                  <a:lnTo>
                    <a:pt x="8156" y="7930"/>
                  </a:lnTo>
                  <a:lnTo>
                    <a:pt x="7335" y="7845"/>
                  </a:lnTo>
                  <a:lnTo>
                    <a:pt x="6542" y="7760"/>
                  </a:lnTo>
                  <a:lnTo>
                    <a:pt x="5749" y="7646"/>
                  </a:lnTo>
                  <a:lnTo>
                    <a:pt x="4956" y="7477"/>
                  </a:lnTo>
                  <a:lnTo>
                    <a:pt x="4191" y="7307"/>
                  </a:lnTo>
                  <a:lnTo>
                    <a:pt x="3427" y="7108"/>
                  </a:lnTo>
                  <a:lnTo>
                    <a:pt x="2691" y="6854"/>
                  </a:lnTo>
                  <a:lnTo>
                    <a:pt x="2238" y="6712"/>
                  </a:lnTo>
                  <a:lnTo>
                    <a:pt x="1671" y="6485"/>
                  </a:lnTo>
                  <a:lnTo>
                    <a:pt x="1077" y="6231"/>
                  </a:lnTo>
                  <a:lnTo>
                    <a:pt x="539" y="5976"/>
                  </a:lnTo>
                  <a:lnTo>
                    <a:pt x="1" y="5692"/>
                  </a:lnTo>
                  <a:lnTo>
                    <a:pt x="1" y="6089"/>
                  </a:lnTo>
                  <a:lnTo>
                    <a:pt x="539" y="6372"/>
                  </a:lnTo>
                  <a:lnTo>
                    <a:pt x="1077" y="6627"/>
                  </a:lnTo>
                  <a:lnTo>
                    <a:pt x="1671" y="6882"/>
                  </a:lnTo>
                  <a:lnTo>
                    <a:pt x="2238" y="7108"/>
                  </a:lnTo>
                  <a:lnTo>
                    <a:pt x="2691" y="7278"/>
                  </a:lnTo>
                  <a:lnTo>
                    <a:pt x="3427" y="7505"/>
                  </a:lnTo>
                  <a:lnTo>
                    <a:pt x="4191" y="7703"/>
                  </a:lnTo>
                  <a:lnTo>
                    <a:pt x="4956" y="7873"/>
                  </a:lnTo>
                  <a:lnTo>
                    <a:pt x="5749" y="8043"/>
                  </a:lnTo>
                  <a:lnTo>
                    <a:pt x="6542" y="8156"/>
                  </a:lnTo>
                  <a:lnTo>
                    <a:pt x="7335" y="8269"/>
                  </a:lnTo>
                  <a:lnTo>
                    <a:pt x="8156" y="8326"/>
                  </a:lnTo>
                  <a:lnTo>
                    <a:pt x="8977" y="8354"/>
                  </a:lnTo>
                  <a:lnTo>
                    <a:pt x="9459" y="8383"/>
                  </a:lnTo>
                  <a:lnTo>
                    <a:pt x="10280" y="8383"/>
                  </a:lnTo>
                  <a:lnTo>
                    <a:pt x="11101" y="8354"/>
                  </a:lnTo>
                  <a:lnTo>
                    <a:pt x="11894" y="8298"/>
                  </a:lnTo>
                  <a:lnTo>
                    <a:pt x="12715" y="8213"/>
                  </a:lnTo>
                  <a:lnTo>
                    <a:pt x="13508" y="8099"/>
                  </a:lnTo>
                  <a:lnTo>
                    <a:pt x="14301" y="7958"/>
                  </a:lnTo>
                  <a:lnTo>
                    <a:pt x="15094" y="7788"/>
                  </a:lnTo>
                  <a:lnTo>
                    <a:pt x="15830" y="7618"/>
                  </a:lnTo>
                  <a:lnTo>
                    <a:pt x="16311" y="7477"/>
                  </a:lnTo>
                  <a:lnTo>
                    <a:pt x="17274" y="7137"/>
                  </a:lnTo>
                  <a:lnTo>
                    <a:pt x="18237" y="6769"/>
                  </a:lnTo>
                  <a:lnTo>
                    <a:pt x="19143" y="6344"/>
                  </a:lnTo>
                  <a:lnTo>
                    <a:pt x="19993" y="5891"/>
                  </a:lnTo>
                  <a:lnTo>
                    <a:pt x="20757" y="5381"/>
                  </a:lnTo>
                  <a:lnTo>
                    <a:pt x="21097" y="5126"/>
                  </a:lnTo>
                  <a:lnTo>
                    <a:pt x="21437" y="4871"/>
                  </a:lnTo>
                  <a:lnTo>
                    <a:pt x="21720" y="4616"/>
                  </a:lnTo>
                  <a:lnTo>
                    <a:pt x="22173" y="4192"/>
                  </a:lnTo>
                  <a:lnTo>
                    <a:pt x="22569" y="3767"/>
                  </a:lnTo>
                  <a:lnTo>
                    <a:pt x="22909" y="3342"/>
                  </a:lnTo>
                  <a:lnTo>
                    <a:pt x="23192" y="2889"/>
                  </a:lnTo>
                  <a:lnTo>
                    <a:pt x="23447" y="2436"/>
                  </a:lnTo>
                  <a:lnTo>
                    <a:pt x="23646" y="1955"/>
                  </a:lnTo>
                  <a:lnTo>
                    <a:pt x="23815" y="1501"/>
                  </a:lnTo>
                  <a:lnTo>
                    <a:pt x="23929" y="1020"/>
                  </a:lnTo>
                  <a:lnTo>
                    <a:pt x="23957" y="737"/>
                  </a:lnTo>
                  <a:lnTo>
                    <a:pt x="23985" y="256"/>
                  </a:lnTo>
                  <a:lnTo>
                    <a:pt x="2398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4"/>
            <p:cNvSpPr/>
            <p:nvPr/>
          </p:nvSpPr>
          <p:spPr>
            <a:xfrm>
              <a:off x="4311688" y="2551085"/>
              <a:ext cx="109374" cy="152310"/>
            </a:xfrm>
            <a:custGeom>
              <a:avLst/>
              <a:gdLst/>
              <a:ahLst/>
              <a:cxnLst/>
              <a:rect l="l" t="t" r="r" b="b"/>
              <a:pathLst>
                <a:path w="6203" h="8638" extrusionOk="0">
                  <a:moveTo>
                    <a:pt x="6202" y="1"/>
                  </a:moveTo>
                  <a:lnTo>
                    <a:pt x="5882" y="76"/>
                  </a:lnTo>
                  <a:lnTo>
                    <a:pt x="5882" y="76"/>
                  </a:lnTo>
                  <a:lnTo>
                    <a:pt x="5976" y="57"/>
                  </a:lnTo>
                  <a:lnTo>
                    <a:pt x="6202" y="1"/>
                  </a:lnTo>
                  <a:close/>
                  <a:moveTo>
                    <a:pt x="5882" y="76"/>
                  </a:moveTo>
                  <a:lnTo>
                    <a:pt x="5693" y="114"/>
                  </a:lnTo>
                  <a:lnTo>
                    <a:pt x="5561" y="152"/>
                  </a:lnTo>
                  <a:lnTo>
                    <a:pt x="5882" y="76"/>
                  </a:lnTo>
                  <a:close/>
                  <a:moveTo>
                    <a:pt x="5561" y="152"/>
                  </a:moveTo>
                  <a:lnTo>
                    <a:pt x="5240" y="227"/>
                  </a:lnTo>
                  <a:lnTo>
                    <a:pt x="4673" y="397"/>
                  </a:lnTo>
                  <a:lnTo>
                    <a:pt x="4079" y="595"/>
                  </a:lnTo>
                  <a:lnTo>
                    <a:pt x="3541" y="822"/>
                  </a:lnTo>
                  <a:lnTo>
                    <a:pt x="3003" y="1077"/>
                  </a:lnTo>
                  <a:lnTo>
                    <a:pt x="2521" y="1332"/>
                  </a:lnTo>
                  <a:lnTo>
                    <a:pt x="2096" y="1615"/>
                  </a:lnTo>
                  <a:lnTo>
                    <a:pt x="1870" y="1756"/>
                  </a:lnTo>
                  <a:lnTo>
                    <a:pt x="1558" y="2011"/>
                  </a:lnTo>
                  <a:lnTo>
                    <a:pt x="1275" y="2266"/>
                  </a:lnTo>
                  <a:lnTo>
                    <a:pt x="1020" y="2549"/>
                  </a:lnTo>
                  <a:lnTo>
                    <a:pt x="766" y="2832"/>
                  </a:lnTo>
                  <a:lnTo>
                    <a:pt x="567" y="3116"/>
                  </a:lnTo>
                  <a:lnTo>
                    <a:pt x="397" y="3399"/>
                  </a:lnTo>
                  <a:lnTo>
                    <a:pt x="256" y="3682"/>
                  </a:lnTo>
                  <a:lnTo>
                    <a:pt x="143" y="3965"/>
                  </a:lnTo>
                  <a:lnTo>
                    <a:pt x="114" y="4163"/>
                  </a:lnTo>
                  <a:lnTo>
                    <a:pt x="29" y="4447"/>
                  </a:lnTo>
                  <a:lnTo>
                    <a:pt x="1" y="4730"/>
                  </a:lnTo>
                  <a:lnTo>
                    <a:pt x="1" y="5041"/>
                  </a:lnTo>
                  <a:lnTo>
                    <a:pt x="29" y="5353"/>
                  </a:lnTo>
                  <a:lnTo>
                    <a:pt x="86" y="5636"/>
                  </a:lnTo>
                  <a:lnTo>
                    <a:pt x="171" y="5919"/>
                  </a:lnTo>
                  <a:lnTo>
                    <a:pt x="284" y="6231"/>
                  </a:lnTo>
                  <a:lnTo>
                    <a:pt x="426" y="6514"/>
                  </a:lnTo>
                  <a:lnTo>
                    <a:pt x="511" y="6684"/>
                  </a:lnTo>
                  <a:lnTo>
                    <a:pt x="709" y="6939"/>
                  </a:lnTo>
                  <a:lnTo>
                    <a:pt x="907" y="7222"/>
                  </a:lnTo>
                  <a:lnTo>
                    <a:pt x="1134" y="7477"/>
                  </a:lnTo>
                  <a:lnTo>
                    <a:pt x="1389" y="7703"/>
                  </a:lnTo>
                  <a:lnTo>
                    <a:pt x="1672" y="7958"/>
                  </a:lnTo>
                  <a:lnTo>
                    <a:pt x="1983" y="8185"/>
                  </a:lnTo>
                  <a:lnTo>
                    <a:pt x="2323" y="8411"/>
                  </a:lnTo>
                  <a:lnTo>
                    <a:pt x="2691" y="8638"/>
                  </a:lnTo>
                  <a:lnTo>
                    <a:pt x="2974" y="8185"/>
                  </a:lnTo>
                  <a:lnTo>
                    <a:pt x="2635" y="7986"/>
                  </a:lnTo>
                  <a:lnTo>
                    <a:pt x="2323" y="7788"/>
                  </a:lnTo>
                  <a:lnTo>
                    <a:pt x="2012" y="7562"/>
                  </a:lnTo>
                  <a:lnTo>
                    <a:pt x="1728" y="7335"/>
                  </a:lnTo>
                  <a:lnTo>
                    <a:pt x="1502" y="7080"/>
                  </a:lnTo>
                  <a:lnTo>
                    <a:pt x="1275" y="6854"/>
                  </a:lnTo>
                  <a:lnTo>
                    <a:pt x="1077" y="6599"/>
                  </a:lnTo>
                  <a:lnTo>
                    <a:pt x="907" y="6344"/>
                  </a:lnTo>
                  <a:lnTo>
                    <a:pt x="822" y="6174"/>
                  </a:lnTo>
                  <a:lnTo>
                    <a:pt x="681" y="5891"/>
                  </a:lnTo>
                  <a:lnTo>
                    <a:pt x="567" y="5608"/>
                  </a:lnTo>
                  <a:lnTo>
                    <a:pt x="482" y="5353"/>
                  </a:lnTo>
                  <a:lnTo>
                    <a:pt x="426" y="5070"/>
                  </a:lnTo>
                  <a:lnTo>
                    <a:pt x="397" y="4786"/>
                  </a:lnTo>
                  <a:lnTo>
                    <a:pt x="426" y="4503"/>
                  </a:lnTo>
                  <a:lnTo>
                    <a:pt x="454" y="4220"/>
                  </a:lnTo>
                  <a:lnTo>
                    <a:pt x="511" y="3937"/>
                  </a:lnTo>
                  <a:lnTo>
                    <a:pt x="567" y="3767"/>
                  </a:lnTo>
                  <a:lnTo>
                    <a:pt x="652" y="3484"/>
                  </a:lnTo>
                  <a:lnTo>
                    <a:pt x="794" y="3201"/>
                  </a:lnTo>
                  <a:lnTo>
                    <a:pt x="964" y="2917"/>
                  </a:lnTo>
                  <a:lnTo>
                    <a:pt x="1162" y="2663"/>
                  </a:lnTo>
                  <a:lnTo>
                    <a:pt x="1360" y="2408"/>
                  </a:lnTo>
                  <a:lnTo>
                    <a:pt x="1615" y="2153"/>
                  </a:lnTo>
                  <a:lnTo>
                    <a:pt x="1898" y="1898"/>
                  </a:lnTo>
                  <a:lnTo>
                    <a:pt x="2210" y="1643"/>
                  </a:lnTo>
                  <a:lnTo>
                    <a:pt x="2408" y="1502"/>
                  </a:lnTo>
                  <a:lnTo>
                    <a:pt x="2804" y="1247"/>
                  </a:lnTo>
                  <a:lnTo>
                    <a:pt x="3456" y="879"/>
                  </a:lnTo>
                  <a:lnTo>
                    <a:pt x="4164" y="595"/>
                  </a:lnTo>
                  <a:lnTo>
                    <a:pt x="4900" y="341"/>
                  </a:lnTo>
                  <a:lnTo>
                    <a:pt x="5561" y="15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a:off x="4359138" y="2551085"/>
              <a:ext cx="266145" cy="177771"/>
            </a:xfrm>
            <a:custGeom>
              <a:avLst/>
              <a:gdLst/>
              <a:ahLst/>
              <a:cxnLst/>
              <a:rect l="l" t="t" r="r" b="b"/>
              <a:pathLst>
                <a:path w="15094" h="10082" extrusionOk="0">
                  <a:moveTo>
                    <a:pt x="8920" y="1"/>
                  </a:moveTo>
                  <a:lnTo>
                    <a:pt x="9835" y="219"/>
                  </a:lnTo>
                  <a:lnTo>
                    <a:pt x="9486" y="114"/>
                  </a:lnTo>
                  <a:lnTo>
                    <a:pt x="8920" y="1"/>
                  </a:lnTo>
                  <a:close/>
                  <a:moveTo>
                    <a:pt x="9835" y="219"/>
                  </a:moveTo>
                  <a:lnTo>
                    <a:pt x="10053" y="284"/>
                  </a:lnTo>
                  <a:lnTo>
                    <a:pt x="10591" y="454"/>
                  </a:lnTo>
                  <a:lnTo>
                    <a:pt x="11129" y="652"/>
                  </a:lnTo>
                  <a:lnTo>
                    <a:pt x="11384" y="765"/>
                  </a:lnTo>
                  <a:lnTo>
                    <a:pt x="11752" y="935"/>
                  </a:lnTo>
                  <a:lnTo>
                    <a:pt x="12120" y="1133"/>
                  </a:lnTo>
                  <a:lnTo>
                    <a:pt x="12658" y="1473"/>
                  </a:lnTo>
                  <a:lnTo>
                    <a:pt x="13139" y="1813"/>
                  </a:lnTo>
                  <a:lnTo>
                    <a:pt x="13564" y="2210"/>
                  </a:lnTo>
                  <a:lnTo>
                    <a:pt x="13904" y="2606"/>
                  </a:lnTo>
                  <a:lnTo>
                    <a:pt x="14046" y="2748"/>
                  </a:lnTo>
                  <a:lnTo>
                    <a:pt x="14215" y="3031"/>
                  </a:lnTo>
                  <a:lnTo>
                    <a:pt x="14357" y="3286"/>
                  </a:lnTo>
                  <a:lnTo>
                    <a:pt x="14470" y="3569"/>
                  </a:lnTo>
                  <a:lnTo>
                    <a:pt x="14584" y="3852"/>
                  </a:lnTo>
                  <a:lnTo>
                    <a:pt x="14640" y="4135"/>
                  </a:lnTo>
                  <a:lnTo>
                    <a:pt x="14669" y="4418"/>
                  </a:lnTo>
                  <a:lnTo>
                    <a:pt x="14697" y="4701"/>
                  </a:lnTo>
                  <a:lnTo>
                    <a:pt x="14669" y="4985"/>
                  </a:lnTo>
                  <a:lnTo>
                    <a:pt x="14640" y="5155"/>
                  </a:lnTo>
                  <a:lnTo>
                    <a:pt x="14584" y="5438"/>
                  </a:lnTo>
                  <a:lnTo>
                    <a:pt x="14470" y="5721"/>
                  </a:lnTo>
                  <a:lnTo>
                    <a:pt x="14357" y="6004"/>
                  </a:lnTo>
                  <a:lnTo>
                    <a:pt x="14215" y="6287"/>
                  </a:lnTo>
                  <a:lnTo>
                    <a:pt x="14017" y="6542"/>
                  </a:lnTo>
                  <a:lnTo>
                    <a:pt x="13819" y="6797"/>
                  </a:lnTo>
                  <a:lnTo>
                    <a:pt x="13593" y="7080"/>
                  </a:lnTo>
                  <a:lnTo>
                    <a:pt x="13338" y="7307"/>
                  </a:lnTo>
                  <a:lnTo>
                    <a:pt x="13139" y="7477"/>
                  </a:lnTo>
                  <a:lnTo>
                    <a:pt x="12743" y="7788"/>
                  </a:lnTo>
                  <a:lnTo>
                    <a:pt x="12290" y="8071"/>
                  </a:lnTo>
                  <a:lnTo>
                    <a:pt x="11780" y="8354"/>
                  </a:lnTo>
                  <a:lnTo>
                    <a:pt x="11242" y="8609"/>
                  </a:lnTo>
                  <a:lnTo>
                    <a:pt x="10647" y="8836"/>
                  </a:lnTo>
                  <a:lnTo>
                    <a:pt x="10081" y="9034"/>
                  </a:lnTo>
                  <a:lnTo>
                    <a:pt x="9798" y="9119"/>
                  </a:lnTo>
                  <a:lnTo>
                    <a:pt x="9345" y="9232"/>
                  </a:lnTo>
                  <a:lnTo>
                    <a:pt x="8863" y="9317"/>
                  </a:lnTo>
                  <a:lnTo>
                    <a:pt x="8410" y="9402"/>
                  </a:lnTo>
                  <a:lnTo>
                    <a:pt x="7929" y="9459"/>
                  </a:lnTo>
                  <a:lnTo>
                    <a:pt x="6938" y="9544"/>
                  </a:lnTo>
                  <a:lnTo>
                    <a:pt x="5975" y="9572"/>
                  </a:lnTo>
                  <a:lnTo>
                    <a:pt x="5664" y="9572"/>
                  </a:lnTo>
                  <a:lnTo>
                    <a:pt x="4701" y="9487"/>
                  </a:lnTo>
                  <a:lnTo>
                    <a:pt x="3738" y="9374"/>
                  </a:lnTo>
                  <a:lnTo>
                    <a:pt x="3257" y="9289"/>
                  </a:lnTo>
                  <a:lnTo>
                    <a:pt x="2804" y="9176"/>
                  </a:lnTo>
                  <a:lnTo>
                    <a:pt x="2350" y="9034"/>
                  </a:lnTo>
                  <a:lnTo>
                    <a:pt x="1897" y="8921"/>
                  </a:lnTo>
                  <a:lnTo>
                    <a:pt x="1643" y="8808"/>
                  </a:lnTo>
                  <a:lnTo>
                    <a:pt x="935" y="8524"/>
                  </a:lnTo>
                  <a:lnTo>
                    <a:pt x="283" y="8185"/>
                  </a:lnTo>
                  <a:lnTo>
                    <a:pt x="0" y="8638"/>
                  </a:lnTo>
                  <a:lnTo>
                    <a:pt x="680" y="8977"/>
                  </a:lnTo>
                  <a:lnTo>
                    <a:pt x="1416" y="9289"/>
                  </a:lnTo>
                  <a:lnTo>
                    <a:pt x="1699" y="9374"/>
                  </a:lnTo>
                  <a:lnTo>
                    <a:pt x="2152" y="9515"/>
                  </a:lnTo>
                  <a:lnTo>
                    <a:pt x="2634" y="9657"/>
                  </a:lnTo>
                  <a:lnTo>
                    <a:pt x="3115" y="9770"/>
                  </a:lnTo>
                  <a:lnTo>
                    <a:pt x="3625" y="9855"/>
                  </a:lnTo>
                  <a:lnTo>
                    <a:pt x="4106" y="9940"/>
                  </a:lnTo>
                  <a:lnTo>
                    <a:pt x="4616" y="9997"/>
                  </a:lnTo>
                  <a:lnTo>
                    <a:pt x="5126" y="10053"/>
                  </a:lnTo>
                  <a:lnTo>
                    <a:pt x="5635" y="10053"/>
                  </a:lnTo>
                  <a:lnTo>
                    <a:pt x="5947" y="10082"/>
                  </a:lnTo>
                  <a:lnTo>
                    <a:pt x="6995" y="10053"/>
                  </a:lnTo>
                  <a:lnTo>
                    <a:pt x="7504" y="10025"/>
                  </a:lnTo>
                  <a:lnTo>
                    <a:pt x="8014" y="9969"/>
                  </a:lnTo>
                  <a:lnTo>
                    <a:pt x="8495" y="9884"/>
                  </a:lnTo>
                  <a:lnTo>
                    <a:pt x="9005" y="9799"/>
                  </a:lnTo>
                  <a:lnTo>
                    <a:pt x="9486" y="9714"/>
                  </a:lnTo>
                  <a:lnTo>
                    <a:pt x="9968" y="9572"/>
                  </a:lnTo>
                  <a:lnTo>
                    <a:pt x="10251" y="9515"/>
                  </a:lnTo>
                  <a:lnTo>
                    <a:pt x="10874" y="9289"/>
                  </a:lnTo>
                  <a:lnTo>
                    <a:pt x="11469" y="9062"/>
                  </a:lnTo>
                  <a:lnTo>
                    <a:pt x="12035" y="8808"/>
                  </a:lnTo>
                  <a:lnTo>
                    <a:pt x="12573" y="8496"/>
                  </a:lnTo>
                  <a:lnTo>
                    <a:pt x="13054" y="8185"/>
                  </a:lnTo>
                  <a:lnTo>
                    <a:pt x="13479" y="7873"/>
                  </a:lnTo>
                  <a:lnTo>
                    <a:pt x="13677" y="7703"/>
                  </a:lnTo>
                  <a:lnTo>
                    <a:pt x="13961" y="7448"/>
                  </a:lnTo>
                  <a:lnTo>
                    <a:pt x="14187" y="7165"/>
                  </a:lnTo>
                  <a:lnTo>
                    <a:pt x="14414" y="6910"/>
                  </a:lnTo>
                  <a:lnTo>
                    <a:pt x="14584" y="6627"/>
                  </a:lnTo>
                  <a:lnTo>
                    <a:pt x="14754" y="6316"/>
                  </a:lnTo>
                  <a:lnTo>
                    <a:pt x="14895" y="6032"/>
                  </a:lnTo>
                  <a:lnTo>
                    <a:pt x="14980" y="5749"/>
                  </a:lnTo>
                  <a:lnTo>
                    <a:pt x="15037" y="5438"/>
                  </a:lnTo>
                  <a:lnTo>
                    <a:pt x="15065" y="5268"/>
                  </a:lnTo>
                  <a:lnTo>
                    <a:pt x="15093" y="4956"/>
                  </a:lnTo>
                  <a:lnTo>
                    <a:pt x="15093" y="4673"/>
                  </a:lnTo>
                  <a:lnTo>
                    <a:pt x="15065" y="4362"/>
                  </a:lnTo>
                  <a:lnTo>
                    <a:pt x="14980" y="4078"/>
                  </a:lnTo>
                  <a:lnTo>
                    <a:pt x="14895" y="3795"/>
                  </a:lnTo>
                  <a:lnTo>
                    <a:pt x="14754" y="3484"/>
                  </a:lnTo>
                  <a:lnTo>
                    <a:pt x="14612" y="3201"/>
                  </a:lnTo>
                  <a:lnTo>
                    <a:pt x="14414" y="2917"/>
                  </a:lnTo>
                  <a:lnTo>
                    <a:pt x="14300" y="2748"/>
                  </a:lnTo>
                  <a:lnTo>
                    <a:pt x="13932" y="2351"/>
                  </a:lnTo>
                  <a:lnTo>
                    <a:pt x="13479" y="1955"/>
                  </a:lnTo>
                  <a:lnTo>
                    <a:pt x="12970" y="1558"/>
                  </a:lnTo>
                  <a:lnTo>
                    <a:pt x="12403" y="1218"/>
                  </a:lnTo>
                  <a:lnTo>
                    <a:pt x="12007" y="1020"/>
                  </a:lnTo>
                  <a:lnTo>
                    <a:pt x="11610" y="822"/>
                  </a:lnTo>
                  <a:lnTo>
                    <a:pt x="11355" y="709"/>
                  </a:lnTo>
                  <a:lnTo>
                    <a:pt x="10902" y="539"/>
                  </a:lnTo>
                  <a:lnTo>
                    <a:pt x="10421" y="369"/>
                  </a:lnTo>
                  <a:lnTo>
                    <a:pt x="10109" y="284"/>
                  </a:lnTo>
                  <a:lnTo>
                    <a:pt x="9835" y="21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a:off x="4241791" y="2659934"/>
              <a:ext cx="71412" cy="146332"/>
            </a:xfrm>
            <a:custGeom>
              <a:avLst/>
              <a:gdLst/>
              <a:ahLst/>
              <a:cxnLst/>
              <a:rect l="l" t="t" r="r" b="b"/>
              <a:pathLst>
                <a:path w="4050" h="8299" extrusionOk="0">
                  <a:moveTo>
                    <a:pt x="1020" y="1"/>
                  </a:moveTo>
                  <a:lnTo>
                    <a:pt x="680" y="539"/>
                  </a:lnTo>
                  <a:lnTo>
                    <a:pt x="454" y="1049"/>
                  </a:lnTo>
                  <a:lnTo>
                    <a:pt x="227" y="1558"/>
                  </a:lnTo>
                  <a:lnTo>
                    <a:pt x="142" y="1813"/>
                  </a:lnTo>
                  <a:lnTo>
                    <a:pt x="57" y="2238"/>
                  </a:lnTo>
                  <a:lnTo>
                    <a:pt x="1" y="2691"/>
                  </a:lnTo>
                  <a:lnTo>
                    <a:pt x="1" y="3116"/>
                  </a:lnTo>
                  <a:lnTo>
                    <a:pt x="29" y="3541"/>
                  </a:lnTo>
                  <a:lnTo>
                    <a:pt x="114" y="3965"/>
                  </a:lnTo>
                  <a:lnTo>
                    <a:pt x="227" y="4390"/>
                  </a:lnTo>
                  <a:lnTo>
                    <a:pt x="397" y="4815"/>
                  </a:lnTo>
                  <a:lnTo>
                    <a:pt x="595" y="5240"/>
                  </a:lnTo>
                  <a:lnTo>
                    <a:pt x="737" y="5495"/>
                  </a:lnTo>
                  <a:lnTo>
                    <a:pt x="1020" y="5863"/>
                  </a:lnTo>
                  <a:lnTo>
                    <a:pt x="1303" y="6259"/>
                  </a:lnTo>
                  <a:lnTo>
                    <a:pt x="1643" y="6627"/>
                  </a:lnTo>
                  <a:lnTo>
                    <a:pt x="2011" y="6967"/>
                  </a:lnTo>
                  <a:lnTo>
                    <a:pt x="2436" y="7335"/>
                  </a:lnTo>
                  <a:lnTo>
                    <a:pt x="2889" y="7675"/>
                  </a:lnTo>
                  <a:lnTo>
                    <a:pt x="3370" y="7987"/>
                  </a:lnTo>
                  <a:lnTo>
                    <a:pt x="3880" y="8298"/>
                  </a:lnTo>
                  <a:lnTo>
                    <a:pt x="4050" y="7845"/>
                  </a:lnTo>
                  <a:lnTo>
                    <a:pt x="3540" y="7533"/>
                  </a:lnTo>
                  <a:lnTo>
                    <a:pt x="3059" y="7222"/>
                  </a:lnTo>
                  <a:lnTo>
                    <a:pt x="2606" y="6882"/>
                  </a:lnTo>
                  <a:lnTo>
                    <a:pt x="2209" y="6542"/>
                  </a:lnTo>
                  <a:lnTo>
                    <a:pt x="1841" y="6174"/>
                  </a:lnTo>
                  <a:lnTo>
                    <a:pt x="1501" y="5834"/>
                  </a:lnTo>
                  <a:lnTo>
                    <a:pt x="1218" y="5438"/>
                  </a:lnTo>
                  <a:lnTo>
                    <a:pt x="963" y="5070"/>
                  </a:lnTo>
                  <a:lnTo>
                    <a:pt x="822" y="4815"/>
                  </a:lnTo>
                  <a:lnTo>
                    <a:pt x="595" y="4419"/>
                  </a:lnTo>
                  <a:lnTo>
                    <a:pt x="454" y="3994"/>
                  </a:lnTo>
                  <a:lnTo>
                    <a:pt x="312" y="3597"/>
                  </a:lnTo>
                  <a:lnTo>
                    <a:pt x="255" y="3173"/>
                  </a:lnTo>
                  <a:lnTo>
                    <a:pt x="199" y="2748"/>
                  </a:lnTo>
                  <a:lnTo>
                    <a:pt x="227" y="2323"/>
                  </a:lnTo>
                  <a:lnTo>
                    <a:pt x="255" y="1898"/>
                  </a:lnTo>
                  <a:lnTo>
                    <a:pt x="369" y="1473"/>
                  </a:lnTo>
                  <a:lnTo>
                    <a:pt x="425" y="1219"/>
                  </a:lnTo>
                  <a:lnTo>
                    <a:pt x="539" y="907"/>
                  </a:lnTo>
                  <a:lnTo>
                    <a:pt x="680" y="596"/>
                  </a:lnTo>
                  <a:lnTo>
                    <a:pt x="850" y="284"/>
                  </a:lnTo>
                  <a:lnTo>
                    <a:pt x="10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a:off x="4310207" y="2658453"/>
              <a:ext cx="385482" cy="184753"/>
            </a:xfrm>
            <a:custGeom>
              <a:avLst/>
              <a:gdLst/>
              <a:ahLst/>
              <a:cxnLst/>
              <a:rect l="l" t="t" r="r" b="b"/>
              <a:pathLst>
                <a:path w="21862" h="10478" extrusionOk="0">
                  <a:moveTo>
                    <a:pt x="20813" y="0"/>
                  </a:moveTo>
                  <a:lnTo>
                    <a:pt x="21040" y="396"/>
                  </a:lnTo>
                  <a:lnTo>
                    <a:pt x="21238" y="765"/>
                  </a:lnTo>
                  <a:lnTo>
                    <a:pt x="21380" y="1161"/>
                  </a:lnTo>
                  <a:lnTo>
                    <a:pt x="21521" y="1557"/>
                  </a:lnTo>
                  <a:lnTo>
                    <a:pt x="21606" y="1954"/>
                  </a:lnTo>
                  <a:lnTo>
                    <a:pt x="21635" y="2350"/>
                  </a:lnTo>
                  <a:lnTo>
                    <a:pt x="21635" y="2747"/>
                  </a:lnTo>
                  <a:lnTo>
                    <a:pt x="21606" y="3143"/>
                  </a:lnTo>
                  <a:lnTo>
                    <a:pt x="21578" y="3398"/>
                  </a:lnTo>
                  <a:lnTo>
                    <a:pt x="21493" y="3823"/>
                  </a:lnTo>
                  <a:lnTo>
                    <a:pt x="21351" y="4248"/>
                  </a:lnTo>
                  <a:lnTo>
                    <a:pt x="21153" y="4644"/>
                  </a:lnTo>
                  <a:lnTo>
                    <a:pt x="20927" y="5069"/>
                  </a:lnTo>
                  <a:lnTo>
                    <a:pt x="20672" y="5465"/>
                  </a:lnTo>
                  <a:lnTo>
                    <a:pt x="20360" y="5862"/>
                  </a:lnTo>
                  <a:lnTo>
                    <a:pt x="20020" y="6230"/>
                  </a:lnTo>
                  <a:lnTo>
                    <a:pt x="19624" y="6626"/>
                  </a:lnTo>
                  <a:lnTo>
                    <a:pt x="19369" y="6853"/>
                  </a:lnTo>
                  <a:lnTo>
                    <a:pt x="18746" y="7306"/>
                  </a:lnTo>
                  <a:lnTo>
                    <a:pt x="18067" y="7759"/>
                  </a:lnTo>
                  <a:lnTo>
                    <a:pt x="17302" y="8155"/>
                  </a:lnTo>
                  <a:lnTo>
                    <a:pt x="16481" y="8552"/>
                  </a:lnTo>
                  <a:lnTo>
                    <a:pt x="15631" y="8892"/>
                  </a:lnTo>
                  <a:lnTo>
                    <a:pt x="14753" y="9175"/>
                  </a:lnTo>
                  <a:lnTo>
                    <a:pt x="14357" y="9288"/>
                  </a:lnTo>
                  <a:lnTo>
                    <a:pt x="13677" y="9458"/>
                  </a:lnTo>
                  <a:lnTo>
                    <a:pt x="12969" y="9600"/>
                  </a:lnTo>
                  <a:lnTo>
                    <a:pt x="12261" y="9741"/>
                  </a:lnTo>
                  <a:lnTo>
                    <a:pt x="11554" y="9826"/>
                  </a:lnTo>
                  <a:lnTo>
                    <a:pt x="10817" y="9911"/>
                  </a:lnTo>
                  <a:lnTo>
                    <a:pt x="10109" y="9968"/>
                  </a:lnTo>
                  <a:lnTo>
                    <a:pt x="9373" y="9996"/>
                  </a:lnTo>
                  <a:lnTo>
                    <a:pt x="8637" y="9996"/>
                  </a:lnTo>
                  <a:lnTo>
                    <a:pt x="8184" y="9968"/>
                  </a:lnTo>
                  <a:lnTo>
                    <a:pt x="7448" y="9939"/>
                  </a:lnTo>
                  <a:lnTo>
                    <a:pt x="6740" y="9883"/>
                  </a:lnTo>
                  <a:lnTo>
                    <a:pt x="6003" y="9798"/>
                  </a:lnTo>
                  <a:lnTo>
                    <a:pt x="5295" y="9685"/>
                  </a:lnTo>
                  <a:lnTo>
                    <a:pt x="4587" y="9543"/>
                  </a:lnTo>
                  <a:lnTo>
                    <a:pt x="3908" y="9373"/>
                  </a:lnTo>
                  <a:lnTo>
                    <a:pt x="3228" y="9203"/>
                  </a:lnTo>
                  <a:lnTo>
                    <a:pt x="2577" y="8977"/>
                  </a:lnTo>
                  <a:lnTo>
                    <a:pt x="2180" y="8863"/>
                  </a:lnTo>
                  <a:lnTo>
                    <a:pt x="1642" y="8637"/>
                  </a:lnTo>
                  <a:lnTo>
                    <a:pt x="1133" y="8410"/>
                  </a:lnTo>
                  <a:lnTo>
                    <a:pt x="651" y="8184"/>
                  </a:lnTo>
                  <a:lnTo>
                    <a:pt x="170" y="7929"/>
                  </a:lnTo>
                  <a:lnTo>
                    <a:pt x="0" y="8382"/>
                  </a:lnTo>
                  <a:lnTo>
                    <a:pt x="1048" y="8920"/>
                  </a:lnTo>
                  <a:lnTo>
                    <a:pt x="1501" y="9090"/>
                  </a:lnTo>
                  <a:lnTo>
                    <a:pt x="2067" y="9316"/>
                  </a:lnTo>
                  <a:lnTo>
                    <a:pt x="2464" y="9458"/>
                  </a:lnTo>
                  <a:lnTo>
                    <a:pt x="3143" y="9685"/>
                  </a:lnTo>
                  <a:lnTo>
                    <a:pt x="3823" y="9855"/>
                  </a:lnTo>
                  <a:lnTo>
                    <a:pt x="4531" y="10024"/>
                  </a:lnTo>
                  <a:lnTo>
                    <a:pt x="5239" y="10166"/>
                  </a:lnTo>
                  <a:lnTo>
                    <a:pt x="5975" y="10279"/>
                  </a:lnTo>
                  <a:lnTo>
                    <a:pt x="6711" y="10364"/>
                  </a:lnTo>
                  <a:lnTo>
                    <a:pt x="7448" y="10421"/>
                  </a:lnTo>
                  <a:lnTo>
                    <a:pt x="8184" y="10478"/>
                  </a:lnTo>
                  <a:lnTo>
                    <a:pt x="9373" y="10478"/>
                  </a:lnTo>
                  <a:lnTo>
                    <a:pt x="10109" y="10449"/>
                  </a:lnTo>
                  <a:lnTo>
                    <a:pt x="10846" y="10393"/>
                  </a:lnTo>
                  <a:lnTo>
                    <a:pt x="11582" y="10336"/>
                  </a:lnTo>
                  <a:lnTo>
                    <a:pt x="12318" y="10223"/>
                  </a:lnTo>
                  <a:lnTo>
                    <a:pt x="13026" y="10109"/>
                  </a:lnTo>
                  <a:lnTo>
                    <a:pt x="13734" y="9939"/>
                  </a:lnTo>
                  <a:lnTo>
                    <a:pt x="14442" y="9770"/>
                  </a:lnTo>
                  <a:lnTo>
                    <a:pt x="14867" y="9656"/>
                  </a:lnTo>
                  <a:lnTo>
                    <a:pt x="15745" y="9345"/>
                  </a:lnTo>
                  <a:lnTo>
                    <a:pt x="16622" y="9033"/>
                  </a:lnTo>
                  <a:lnTo>
                    <a:pt x="17444" y="8637"/>
                  </a:lnTo>
                  <a:lnTo>
                    <a:pt x="18236" y="8212"/>
                  </a:lnTo>
                  <a:lnTo>
                    <a:pt x="18916" y="7759"/>
                  </a:lnTo>
                  <a:lnTo>
                    <a:pt x="19539" y="7278"/>
                  </a:lnTo>
                  <a:lnTo>
                    <a:pt x="19794" y="7051"/>
                  </a:lnTo>
                  <a:lnTo>
                    <a:pt x="20190" y="6683"/>
                  </a:lnTo>
                  <a:lnTo>
                    <a:pt x="20558" y="6287"/>
                  </a:lnTo>
                  <a:lnTo>
                    <a:pt x="20870" y="5890"/>
                  </a:lnTo>
                  <a:lnTo>
                    <a:pt x="21153" y="5465"/>
                  </a:lnTo>
                  <a:lnTo>
                    <a:pt x="21380" y="5069"/>
                  </a:lnTo>
                  <a:lnTo>
                    <a:pt x="21550" y="4644"/>
                  </a:lnTo>
                  <a:lnTo>
                    <a:pt x="21691" y="4219"/>
                  </a:lnTo>
                  <a:lnTo>
                    <a:pt x="21804" y="3795"/>
                  </a:lnTo>
                  <a:lnTo>
                    <a:pt x="21833" y="3511"/>
                  </a:lnTo>
                  <a:lnTo>
                    <a:pt x="21861" y="2945"/>
                  </a:lnTo>
                  <a:lnTo>
                    <a:pt x="21833" y="2634"/>
                  </a:lnTo>
                  <a:lnTo>
                    <a:pt x="21804" y="2265"/>
                  </a:lnTo>
                  <a:lnTo>
                    <a:pt x="21719" y="1897"/>
                  </a:lnTo>
                  <a:lnTo>
                    <a:pt x="21578" y="1473"/>
                  </a:lnTo>
                  <a:lnTo>
                    <a:pt x="21408" y="1019"/>
                  </a:lnTo>
                  <a:lnTo>
                    <a:pt x="21153" y="566"/>
                  </a:lnTo>
                  <a:lnTo>
                    <a:pt x="208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a:off x="4412566" y="2565562"/>
              <a:ext cx="111861" cy="64940"/>
            </a:xfrm>
            <a:custGeom>
              <a:avLst/>
              <a:gdLst/>
              <a:ahLst/>
              <a:cxnLst/>
              <a:rect l="l" t="t" r="r" b="b"/>
              <a:pathLst>
                <a:path w="6344" h="3683" extrusionOk="0">
                  <a:moveTo>
                    <a:pt x="3568" y="199"/>
                  </a:moveTo>
                  <a:lnTo>
                    <a:pt x="3880" y="227"/>
                  </a:lnTo>
                  <a:lnTo>
                    <a:pt x="4163" y="284"/>
                  </a:lnTo>
                  <a:lnTo>
                    <a:pt x="4446" y="369"/>
                  </a:lnTo>
                  <a:lnTo>
                    <a:pt x="4729" y="482"/>
                  </a:lnTo>
                  <a:lnTo>
                    <a:pt x="4814" y="511"/>
                  </a:lnTo>
                  <a:lnTo>
                    <a:pt x="5041" y="624"/>
                  </a:lnTo>
                  <a:lnTo>
                    <a:pt x="5211" y="737"/>
                  </a:lnTo>
                  <a:lnTo>
                    <a:pt x="5380" y="850"/>
                  </a:lnTo>
                  <a:lnTo>
                    <a:pt x="5494" y="964"/>
                  </a:lnTo>
                  <a:lnTo>
                    <a:pt x="5607" y="1105"/>
                  </a:lnTo>
                  <a:lnTo>
                    <a:pt x="5664" y="1134"/>
                  </a:lnTo>
                  <a:lnTo>
                    <a:pt x="5749" y="1304"/>
                  </a:lnTo>
                  <a:lnTo>
                    <a:pt x="5833" y="1502"/>
                  </a:lnTo>
                  <a:lnTo>
                    <a:pt x="5862" y="1672"/>
                  </a:lnTo>
                  <a:lnTo>
                    <a:pt x="5862" y="1842"/>
                  </a:lnTo>
                  <a:lnTo>
                    <a:pt x="5833" y="1898"/>
                  </a:lnTo>
                  <a:lnTo>
                    <a:pt x="5777" y="2096"/>
                  </a:lnTo>
                  <a:lnTo>
                    <a:pt x="5692" y="2266"/>
                  </a:lnTo>
                  <a:lnTo>
                    <a:pt x="5579" y="2436"/>
                  </a:lnTo>
                  <a:lnTo>
                    <a:pt x="5437" y="2578"/>
                  </a:lnTo>
                  <a:lnTo>
                    <a:pt x="5380" y="2634"/>
                  </a:lnTo>
                  <a:lnTo>
                    <a:pt x="5097" y="2833"/>
                  </a:lnTo>
                  <a:lnTo>
                    <a:pt x="4757" y="3003"/>
                  </a:lnTo>
                  <a:lnTo>
                    <a:pt x="4389" y="3144"/>
                  </a:lnTo>
                  <a:lnTo>
                    <a:pt x="4304" y="3144"/>
                  </a:lnTo>
                  <a:lnTo>
                    <a:pt x="4021" y="3229"/>
                  </a:lnTo>
                  <a:lnTo>
                    <a:pt x="3710" y="3286"/>
                  </a:lnTo>
                  <a:lnTo>
                    <a:pt x="3398" y="3286"/>
                  </a:lnTo>
                  <a:lnTo>
                    <a:pt x="3087" y="3314"/>
                  </a:lnTo>
                  <a:lnTo>
                    <a:pt x="3002" y="3314"/>
                  </a:lnTo>
                  <a:lnTo>
                    <a:pt x="2690" y="3286"/>
                  </a:lnTo>
                  <a:lnTo>
                    <a:pt x="2379" y="3229"/>
                  </a:lnTo>
                  <a:lnTo>
                    <a:pt x="2096" y="3173"/>
                  </a:lnTo>
                  <a:lnTo>
                    <a:pt x="1812" y="3088"/>
                  </a:lnTo>
                  <a:lnTo>
                    <a:pt x="1727" y="3059"/>
                  </a:lnTo>
                  <a:lnTo>
                    <a:pt x="1501" y="2974"/>
                  </a:lnTo>
                  <a:lnTo>
                    <a:pt x="1303" y="2861"/>
                  </a:lnTo>
                  <a:lnTo>
                    <a:pt x="1076" y="2748"/>
                  </a:lnTo>
                  <a:lnTo>
                    <a:pt x="906" y="2578"/>
                  </a:lnTo>
                  <a:lnTo>
                    <a:pt x="736" y="2436"/>
                  </a:lnTo>
                  <a:lnTo>
                    <a:pt x="623" y="2266"/>
                  </a:lnTo>
                  <a:lnTo>
                    <a:pt x="595" y="2238"/>
                  </a:lnTo>
                  <a:lnTo>
                    <a:pt x="538" y="2040"/>
                  </a:lnTo>
                  <a:lnTo>
                    <a:pt x="481" y="1870"/>
                  </a:lnTo>
                  <a:lnTo>
                    <a:pt x="481" y="1700"/>
                  </a:lnTo>
                  <a:lnTo>
                    <a:pt x="510" y="1502"/>
                  </a:lnTo>
                  <a:lnTo>
                    <a:pt x="510" y="1445"/>
                  </a:lnTo>
                  <a:lnTo>
                    <a:pt x="595" y="1275"/>
                  </a:lnTo>
                  <a:lnTo>
                    <a:pt x="708" y="1105"/>
                  </a:lnTo>
                  <a:lnTo>
                    <a:pt x="850" y="935"/>
                  </a:lnTo>
                  <a:lnTo>
                    <a:pt x="1048" y="794"/>
                  </a:lnTo>
                  <a:lnTo>
                    <a:pt x="1104" y="737"/>
                  </a:lnTo>
                  <a:lnTo>
                    <a:pt x="1246" y="652"/>
                  </a:lnTo>
                  <a:lnTo>
                    <a:pt x="1444" y="539"/>
                  </a:lnTo>
                  <a:lnTo>
                    <a:pt x="1671" y="454"/>
                  </a:lnTo>
                  <a:lnTo>
                    <a:pt x="1897" y="369"/>
                  </a:lnTo>
                  <a:lnTo>
                    <a:pt x="2152" y="312"/>
                  </a:lnTo>
                  <a:lnTo>
                    <a:pt x="2237" y="284"/>
                  </a:lnTo>
                  <a:lnTo>
                    <a:pt x="2549" y="227"/>
                  </a:lnTo>
                  <a:lnTo>
                    <a:pt x="2832" y="199"/>
                  </a:lnTo>
                  <a:close/>
                  <a:moveTo>
                    <a:pt x="2775" y="1"/>
                  </a:moveTo>
                  <a:lnTo>
                    <a:pt x="2435" y="29"/>
                  </a:lnTo>
                  <a:lnTo>
                    <a:pt x="2067" y="114"/>
                  </a:lnTo>
                  <a:lnTo>
                    <a:pt x="1954" y="143"/>
                  </a:lnTo>
                  <a:lnTo>
                    <a:pt x="1671" y="199"/>
                  </a:lnTo>
                  <a:lnTo>
                    <a:pt x="1388" y="312"/>
                  </a:lnTo>
                  <a:lnTo>
                    <a:pt x="1133" y="426"/>
                  </a:lnTo>
                  <a:lnTo>
                    <a:pt x="878" y="539"/>
                  </a:lnTo>
                  <a:lnTo>
                    <a:pt x="736" y="652"/>
                  </a:lnTo>
                  <a:lnTo>
                    <a:pt x="651" y="709"/>
                  </a:lnTo>
                  <a:lnTo>
                    <a:pt x="453" y="879"/>
                  </a:lnTo>
                  <a:lnTo>
                    <a:pt x="255" y="1077"/>
                  </a:lnTo>
                  <a:lnTo>
                    <a:pt x="142" y="1275"/>
                  </a:lnTo>
                  <a:lnTo>
                    <a:pt x="57" y="1502"/>
                  </a:lnTo>
                  <a:lnTo>
                    <a:pt x="28" y="1558"/>
                  </a:lnTo>
                  <a:lnTo>
                    <a:pt x="0" y="1757"/>
                  </a:lnTo>
                  <a:lnTo>
                    <a:pt x="0" y="1983"/>
                  </a:lnTo>
                  <a:lnTo>
                    <a:pt x="57" y="2181"/>
                  </a:lnTo>
                  <a:lnTo>
                    <a:pt x="142" y="2408"/>
                  </a:lnTo>
                  <a:lnTo>
                    <a:pt x="170" y="2465"/>
                  </a:lnTo>
                  <a:lnTo>
                    <a:pt x="312" y="2634"/>
                  </a:lnTo>
                  <a:lnTo>
                    <a:pt x="453" y="2804"/>
                  </a:lnTo>
                  <a:lnTo>
                    <a:pt x="651" y="2974"/>
                  </a:lnTo>
                  <a:lnTo>
                    <a:pt x="963" y="3144"/>
                  </a:lnTo>
                  <a:lnTo>
                    <a:pt x="1189" y="3286"/>
                  </a:lnTo>
                  <a:lnTo>
                    <a:pt x="1444" y="3399"/>
                  </a:lnTo>
                  <a:lnTo>
                    <a:pt x="1558" y="3427"/>
                  </a:lnTo>
                  <a:lnTo>
                    <a:pt x="1897" y="3512"/>
                  </a:lnTo>
                  <a:lnTo>
                    <a:pt x="2237" y="3597"/>
                  </a:lnTo>
                  <a:lnTo>
                    <a:pt x="2605" y="3654"/>
                  </a:lnTo>
                  <a:lnTo>
                    <a:pt x="2973" y="3654"/>
                  </a:lnTo>
                  <a:lnTo>
                    <a:pt x="3087" y="3682"/>
                  </a:lnTo>
                  <a:lnTo>
                    <a:pt x="3455" y="3654"/>
                  </a:lnTo>
                  <a:lnTo>
                    <a:pt x="3795" y="3626"/>
                  </a:lnTo>
                  <a:lnTo>
                    <a:pt x="4163" y="3569"/>
                  </a:lnTo>
                  <a:lnTo>
                    <a:pt x="4503" y="3484"/>
                  </a:lnTo>
                  <a:lnTo>
                    <a:pt x="4616" y="3456"/>
                  </a:lnTo>
                  <a:lnTo>
                    <a:pt x="5041" y="3314"/>
                  </a:lnTo>
                  <a:lnTo>
                    <a:pt x="5437" y="3116"/>
                  </a:lnTo>
                  <a:lnTo>
                    <a:pt x="5777" y="2889"/>
                  </a:lnTo>
                  <a:lnTo>
                    <a:pt x="5833" y="2833"/>
                  </a:lnTo>
                  <a:lnTo>
                    <a:pt x="6032" y="2634"/>
                  </a:lnTo>
                  <a:lnTo>
                    <a:pt x="6173" y="2436"/>
                  </a:lnTo>
                  <a:lnTo>
                    <a:pt x="6258" y="2238"/>
                  </a:lnTo>
                  <a:lnTo>
                    <a:pt x="6315" y="2011"/>
                  </a:lnTo>
                  <a:lnTo>
                    <a:pt x="6343" y="1955"/>
                  </a:lnTo>
                  <a:lnTo>
                    <a:pt x="6343" y="1728"/>
                  </a:lnTo>
                  <a:lnTo>
                    <a:pt x="6315" y="1530"/>
                  </a:lnTo>
                  <a:lnTo>
                    <a:pt x="6230" y="1332"/>
                  </a:lnTo>
                  <a:lnTo>
                    <a:pt x="6088" y="1105"/>
                  </a:lnTo>
                  <a:lnTo>
                    <a:pt x="6060" y="1049"/>
                  </a:lnTo>
                  <a:lnTo>
                    <a:pt x="5918" y="907"/>
                  </a:lnTo>
                  <a:lnTo>
                    <a:pt x="5777" y="766"/>
                  </a:lnTo>
                  <a:lnTo>
                    <a:pt x="5579" y="624"/>
                  </a:lnTo>
                  <a:lnTo>
                    <a:pt x="5380" y="511"/>
                  </a:lnTo>
                  <a:lnTo>
                    <a:pt x="5097" y="369"/>
                  </a:lnTo>
                  <a:lnTo>
                    <a:pt x="5012" y="312"/>
                  </a:lnTo>
                  <a:lnTo>
                    <a:pt x="4672" y="199"/>
                  </a:lnTo>
                  <a:lnTo>
                    <a:pt x="4333" y="114"/>
                  </a:lnTo>
                  <a:lnTo>
                    <a:pt x="3993" y="58"/>
                  </a:lnTo>
                  <a:lnTo>
                    <a:pt x="36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a:off x="4236307" y="2876151"/>
              <a:ext cx="75908" cy="43958"/>
            </a:xfrm>
            <a:custGeom>
              <a:avLst/>
              <a:gdLst/>
              <a:ahLst/>
              <a:cxnLst/>
              <a:rect l="l" t="t" r="r" b="b"/>
              <a:pathLst>
                <a:path w="4305" h="2493" extrusionOk="0">
                  <a:moveTo>
                    <a:pt x="1784" y="0"/>
                  </a:moveTo>
                  <a:lnTo>
                    <a:pt x="0" y="1048"/>
                  </a:lnTo>
                  <a:lnTo>
                    <a:pt x="2492" y="2492"/>
                  </a:lnTo>
                  <a:lnTo>
                    <a:pt x="4304" y="1445"/>
                  </a:lnTo>
                  <a:lnTo>
                    <a:pt x="1784" y="0"/>
                  </a:lnTo>
                  <a:close/>
                </a:path>
              </a:pathLst>
            </a:custGeom>
            <a:solidFill>
              <a:srgbClr val="8A2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4"/>
            <p:cNvSpPr/>
            <p:nvPr/>
          </p:nvSpPr>
          <p:spPr>
            <a:xfrm>
              <a:off x="4280231" y="2520633"/>
              <a:ext cx="230704" cy="399464"/>
            </a:xfrm>
            <a:custGeom>
              <a:avLst/>
              <a:gdLst/>
              <a:ahLst/>
              <a:cxnLst/>
              <a:rect l="l" t="t" r="r" b="b"/>
              <a:pathLst>
                <a:path w="13084" h="22655" extrusionOk="0">
                  <a:moveTo>
                    <a:pt x="13084" y="0"/>
                  </a:moveTo>
                  <a:lnTo>
                    <a:pt x="12404" y="397"/>
                  </a:lnTo>
                  <a:lnTo>
                    <a:pt x="11753" y="850"/>
                  </a:lnTo>
                  <a:lnTo>
                    <a:pt x="11101" y="1331"/>
                  </a:lnTo>
                  <a:lnTo>
                    <a:pt x="10450" y="1841"/>
                  </a:lnTo>
                  <a:lnTo>
                    <a:pt x="9799" y="2351"/>
                  </a:lnTo>
                  <a:lnTo>
                    <a:pt x="9204" y="2917"/>
                  </a:lnTo>
                  <a:lnTo>
                    <a:pt x="8581" y="3512"/>
                  </a:lnTo>
                  <a:lnTo>
                    <a:pt x="7986" y="4135"/>
                  </a:lnTo>
                  <a:lnTo>
                    <a:pt x="7420" y="4758"/>
                  </a:lnTo>
                  <a:lnTo>
                    <a:pt x="6854" y="5437"/>
                  </a:lnTo>
                  <a:lnTo>
                    <a:pt x="6287" y="6117"/>
                  </a:lnTo>
                  <a:lnTo>
                    <a:pt x="5749" y="6797"/>
                  </a:lnTo>
                  <a:lnTo>
                    <a:pt x="5240" y="7533"/>
                  </a:lnTo>
                  <a:lnTo>
                    <a:pt x="4758" y="8269"/>
                  </a:lnTo>
                  <a:lnTo>
                    <a:pt x="4277" y="9005"/>
                  </a:lnTo>
                  <a:lnTo>
                    <a:pt x="3824" y="9770"/>
                  </a:lnTo>
                  <a:lnTo>
                    <a:pt x="3399" y="10535"/>
                  </a:lnTo>
                  <a:lnTo>
                    <a:pt x="2974" y="11327"/>
                  </a:lnTo>
                  <a:lnTo>
                    <a:pt x="2606" y="12120"/>
                  </a:lnTo>
                  <a:lnTo>
                    <a:pt x="2238" y="12941"/>
                  </a:lnTo>
                  <a:lnTo>
                    <a:pt x="1898" y="13734"/>
                  </a:lnTo>
                  <a:lnTo>
                    <a:pt x="1587" y="14556"/>
                  </a:lnTo>
                  <a:lnTo>
                    <a:pt x="1275" y="15377"/>
                  </a:lnTo>
                  <a:lnTo>
                    <a:pt x="1020" y="16198"/>
                  </a:lnTo>
                  <a:lnTo>
                    <a:pt x="794" y="17019"/>
                  </a:lnTo>
                  <a:lnTo>
                    <a:pt x="596" y="17840"/>
                  </a:lnTo>
                  <a:lnTo>
                    <a:pt x="397" y="18662"/>
                  </a:lnTo>
                  <a:lnTo>
                    <a:pt x="256" y="19455"/>
                  </a:lnTo>
                  <a:lnTo>
                    <a:pt x="143" y="20276"/>
                  </a:lnTo>
                  <a:lnTo>
                    <a:pt x="86" y="21069"/>
                  </a:lnTo>
                  <a:lnTo>
                    <a:pt x="29" y="21862"/>
                  </a:lnTo>
                  <a:lnTo>
                    <a:pt x="1" y="22654"/>
                  </a:lnTo>
                  <a:lnTo>
                    <a:pt x="1813" y="21607"/>
                  </a:lnTo>
                  <a:lnTo>
                    <a:pt x="1813" y="20927"/>
                  </a:lnTo>
                  <a:lnTo>
                    <a:pt x="1870" y="20247"/>
                  </a:lnTo>
                  <a:lnTo>
                    <a:pt x="1927" y="19568"/>
                  </a:lnTo>
                  <a:lnTo>
                    <a:pt x="2040" y="18860"/>
                  </a:lnTo>
                  <a:lnTo>
                    <a:pt x="2153" y="18152"/>
                  </a:lnTo>
                  <a:lnTo>
                    <a:pt x="2295" y="17444"/>
                  </a:lnTo>
                  <a:lnTo>
                    <a:pt x="2493" y="16736"/>
                  </a:lnTo>
                  <a:lnTo>
                    <a:pt x="2691" y="16028"/>
                  </a:lnTo>
                  <a:lnTo>
                    <a:pt x="2918" y="15320"/>
                  </a:lnTo>
                  <a:lnTo>
                    <a:pt x="3144" y="14612"/>
                  </a:lnTo>
                  <a:lnTo>
                    <a:pt x="3427" y="13933"/>
                  </a:lnTo>
                  <a:lnTo>
                    <a:pt x="3711" y="13225"/>
                  </a:lnTo>
                  <a:lnTo>
                    <a:pt x="4022" y="12545"/>
                  </a:lnTo>
                  <a:lnTo>
                    <a:pt x="4362" y="11837"/>
                  </a:lnTo>
                  <a:lnTo>
                    <a:pt x="4730" y="11157"/>
                  </a:lnTo>
                  <a:lnTo>
                    <a:pt x="5098" y="10506"/>
                  </a:lnTo>
                  <a:lnTo>
                    <a:pt x="5495" y="9855"/>
                  </a:lnTo>
                  <a:lnTo>
                    <a:pt x="5891" y="9204"/>
                  </a:lnTo>
                  <a:lnTo>
                    <a:pt x="6316" y="8552"/>
                  </a:lnTo>
                  <a:lnTo>
                    <a:pt x="6769" y="7929"/>
                  </a:lnTo>
                  <a:lnTo>
                    <a:pt x="7222" y="7335"/>
                  </a:lnTo>
                  <a:lnTo>
                    <a:pt x="7703" y="6740"/>
                  </a:lnTo>
                  <a:lnTo>
                    <a:pt x="8185" y="6174"/>
                  </a:lnTo>
                  <a:lnTo>
                    <a:pt x="8694" y="5636"/>
                  </a:lnTo>
                  <a:lnTo>
                    <a:pt x="9204" y="5098"/>
                  </a:lnTo>
                  <a:lnTo>
                    <a:pt x="9742" y="4588"/>
                  </a:lnTo>
                  <a:lnTo>
                    <a:pt x="10252" y="4106"/>
                  </a:lnTo>
                  <a:lnTo>
                    <a:pt x="10818" y="3653"/>
                  </a:lnTo>
                  <a:lnTo>
                    <a:pt x="11356" y="3200"/>
                  </a:lnTo>
                  <a:lnTo>
                    <a:pt x="11923" y="2804"/>
                  </a:lnTo>
                  <a:lnTo>
                    <a:pt x="12517" y="2407"/>
                  </a:lnTo>
                  <a:lnTo>
                    <a:pt x="13084" y="2068"/>
                  </a:lnTo>
                  <a:lnTo>
                    <a:pt x="130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4"/>
            <p:cNvSpPr/>
            <p:nvPr/>
          </p:nvSpPr>
          <p:spPr>
            <a:xfrm>
              <a:off x="4280231" y="2901614"/>
              <a:ext cx="149823" cy="182267"/>
            </a:xfrm>
            <a:custGeom>
              <a:avLst/>
              <a:gdLst/>
              <a:ahLst/>
              <a:cxnLst/>
              <a:rect l="l" t="t" r="r" b="b"/>
              <a:pathLst>
                <a:path w="8497" h="10337" extrusionOk="0">
                  <a:moveTo>
                    <a:pt x="1813" y="1"/>
                  </a:moveTo>
                  <a:lnTo>
                    <a:pt x="1" y="1048"/>
                  </a:lnTo>
                  <a:lnTo>
                    <a:pt x="29" y="1643"/>
                  </a:lnTo>
                  <a:lnTo>
                    <a:pt x="58" y="2209"/>
                  </a:lnTo>
                  <a:lnTo>
                    <a:pt x="114" y="2776"/>
                  </a:lnTo>
                  <a:lnTo>
                    <a:pt x="171" y="3314"/>
                  </a:lnTo>
                  <a:lnTo>
                    <a:pt x="256" y="3824"/>
                  </a:lnTo>
                  <a:lnTo>
                    <a:pt x="369" y="4333"/>
                  </a:lnTo>
                  <a:lnTo>
                    <a:pt x="511" y="4815"/>
                  </a:lnTo>
                  <a:lnTo>
                    <a:pt x="652" y="5296"/>
                  </a:lnTo>
                  <a:lnTo>
                    <a:pt x="822" y="5721"/>
                  </a:lnTo>
                  <a:lnTo>
                    <a:pt x="992" y="6174"/>
                  </a:lnTo>
                  <a:lnTo>
                    <a:pt x="1190" y="6570"/>
                  </a:lnTo>
                  <a:lnTo>
                    <a:pt x="1389" y="6967"/>
                  </a:lnTo>
                  <a:lnTo>
                    <a:pt x="1615" y="7335"/>
                  </a:lnTo>
                  <a:lnTo>
                    <a:pt x="1870" y="7675"/>
                  </a:lnTo>
                  <a:lnTo>
                    <a:pt x="2125" y="8015"/>
                  </a:lnTo>
                  <a:lnTo>
                    <a:pt x="2408" y="8298"/>
                  </a:lnTo>
                  <a:lnTo>
                    <a:pt x="2691" y="8609"/>
                  </a:lnTo>
                  <a:lnTo>
                    <a:pt x="3003" y="8864"/>
                  </a:lnTo>
                  <a:lnTo>
                    <a:pt x="3314" y="9119"/>
                  </a:lnTo>
                  <a:lnTo>
                    <a:pt x="3654" y="9317"/>
                  </a:lnTo>
                  <a:lnTo>
                    <a:pt x="3994" y="9544"/>
                  </a:lnTo>
                  <a:lnTo>
                    <a:pt x="4334" y="9714"/>
                  </a:lnTo>
                  <a:lnTo>
                    <a:pt x="4702" y="9884"/>
                  </a:lnTo>
                  <a:lnTo>
                    <a:pt x="5070" y="9997"/>
                  </a:lnTo>
                  <a:lnTo>
                    <a:pt x="5466" y="10110"/>
                  </a:lnTo>
                  <a:lnTo>
                    <a:pt x="5863" y="10195"/>
                  </a:lnTo>
                  <a:lnTo>
                    <a:pt x="6287" y="10280"/>
                  </a:lnTo>
                  <a:lnTo>
                    <a:pt x="6712" y="10308"/>
                  </a:lnTo>
                  <a:lnTo>
                    <a:pt x="7137" y="10337"/>
                  </a:lnTo>
                  <a:lnTo>
                    <a:pt x="7590" y="10337"/>
                  </a:lnTo>
                  <a:lnTo>
                    <a:pt x="8015" y="10308"/>
                  </a:lnTo>
                  <a:lnTo>
                    <a:pt x="8496" y="10252"/>
                  </a:lnTo>
                  <a:lnTo>
                    <a:pt x="8496" y="8015"/>
                  </a:lnTo>
                  <a:lnTo>
                    <a:pt x="7760" y="8015"/>
                  </a:lnTo>
                  <a:lnTo>
                    <a:pt x="7420" y="7986"/>
                  </a:lnTo>
                  <a:lnTo>
                    <a:pt x="7080" y="7958"/>
                  </a:lnTo>
                  <a:lnTo>
                    <a:pt x="6741" y="7901"/>
                  </a:lnTo>
                  <a:lnTo>
                    <a:pt x="6401" y="7816"/>
                  </a:lnTo>
                  <a:lnTo>
                    <a:pt x="6089" y="7703"/>
                  </a:lnTo>
                  <a:lnTo>
                    <a:pt x="5778" y="7590"/>
                  </a:lnTo>
                  <a:lnTo>
                    <a:pt x="5495" y="7448"/>
                  </a:lnTo>
                  <a:lnTo>
                    <a:pt x="5211" y="7307"/>
                  </a:lnTo>
                  <a:lnTo>
                    <a:pt x="4928" y="7137"/>
                  </a:lnTo>
                  <a:lnTo>
                    <a:pt x="4645" y="6967"/>
                  </a:lnTo>
                  <a:lnTo>
                    <a:pt x="4390" y="6769"/>
                  </a:lnTo>
                  <a:lnTo>
                    <a:pt x="4135" y="6542"/>
                  </a:lnTo>
                  <a:lnTo>
                    <a:pt x="3909" y="6315"/>
                  </a:lnTo>
                  <a:lnTo>
                    <a:pt x="3682" y="6061"/>
                  </a:lnTo>
                  <a:lnTo>
                    <a:pt x="3456" y="5806"/>
                  </a:lnTo>
                  <a:lnTo>
                    <a:pt x="3257" y="5523"/>
                  </a:lnTo>
                  <a:lnTo>
                    <a:pt x="3059" y="5211"/>
                  </a:lnTo>
                  <a:lnTo>
                    <a:pt x="2889" y="4900"/>
                  </a:lnTo>
                  <a:lnTo>
                    <a:pt x="2719" y="4588"/>
                  </a:lnTo>
                  <a:lnTo>
                    <a:pt x="2578" y="4248"/>
                  </a:lnTo>
                  <a:lnTo>
                    <a:pt x="2436" y="3880"/>
                  </a:lnTo>
                  <a:lnTo>
                    <a:pt x="2295" y="3512"/>
                  </a:lnTo>
                  <a:lnTo>
                    <a:pt x="2181" y="3116"/>
                  </a:lnTo>
                  <a:lnTo>
                    <a:pt x="2096" y="2719"/>
                  </a:lnTo>
                  <a:lnTo>
                    <a:pt x="1927" y="1870"/>
                  </a:lnTo>
                  <a:lnTo>
                    <a:pt x="1842" y="963"/>
                  </a:lnTo>
                  <a:lnTo>
                    <a:pt x="1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4"/>
            <p:cNvSpPr/>
            <p:nvPr/>
          </p:nvSpPr>
          <p:spPr>
            <a:xfrm>
              <a:off x="4236307" y="2494659"/>
              <a:ext cx="274626" cy="564751"/>
            </a:xfrm>
            <a:custGeom>
              <a:avLst/>
              <a:gdLst/>
              <a:ahLst/>
              <a:cxnLst/>
              <a:rect l="l" t="t" r="r" b="b"/>
              <a:pathLst>
                <a:path w="15575" h="32029" extrusionOk="0">
                  <a:moveTo>
                    <a:pt x="13083" y="1"/>
                  </a:moveTo>
                  <a:lnTo>
                    <a:pt x="12403" y="426"/>
                  </a:lnTo>
                  <a:lnTo>
                    <a:pt x="11752" y="850"/>
                  </a:lnTo>
                  <a:lnTo>
                    <a:pt x="11072" y="1332"/>
                  </a:lnTo>
                  <a:lnTo>
                    <a:pt x="10449" y="1841"/>
                  </a:lnTo>
                  <a:lnTo>
                    <a:pt x="9798" y="2380"/>
                  </a:lnTo>
                  <a:lnTo>
                    <a:pt x="9175" y="2946"/>
                  </a:lnTo>
                  <a:lnTo>
                    <a:pt x="8580" y="3541"/>
                  </a:lnTo>
                  <a:lnTo>
                    <a:pt x="7986" y="4135"/>
                  </a:lnTo>
                  <a:lnTo>
                    <a:pt x="7448" y="4730"/>
                  </a:lnTo>
                  <a:lnTo>
                    <a:pt x="6938" y="5296"/>
                  </a:lnTo>
                  <a:lnTo>
                    <a:pt x="6456" y="5919"/>
                  </a:lnTo>
                  <a:lnTo>
                    <a:pt x="5975" y="6542"/>
                  </a:lnTo>
                  <a:lnTo>
                    <a:pt x="5494" y="7194"/>
                  </a:lnTo>
                  <a:lnTo>
                    <a:pt x="5041" y="7845"/>
                  </a:lnTo>
                  <a:lnTo>
                    <a:pt x="4587" y="8496"/>
                  </a:lnTo>
                  <a:lnTo>
                    <a:pt x="4191" y="9176"/>
                  </a:lnTo>
                  <a:lnTo>
                    <a:pt x="3710" y="9997"/>
                  </a:lnTo>
                  <a:lnTo>
                    <a:pt x="3257" y="10790"/>
                  </a:lnTo>
                  <a:lnTo>
                    <a:pt x="2832" y="11639"/>
                  </a:lnTo>
                  <a:lnTo>
                    <a:pt x="2435" y="12461"/>
                  </a:lnTo>
                  <a:lnTo>
                    <a:pt x="2067" y="13310"/>
                  </a:lnTo>
                  <a:lnTo>
                    <a:pt x="1727" y="14160"/>
                  </a:lnTo>
                  <a:lnTo>
                    <a:pt x="1416" y="15037"/>
                  </a:lnTo>
                  <a:lnTo>
                    <a:pt x="1104" y="15887"/>
                  </a:lnTo>
                  <a:lnTo>
                    <a:pt x="850" y="16737"/>
                  </a:lnTo>
                  <a:lnTo>
                    <a:pt x="623" y="17614"/>
                  </a:lnTo>
                  <a:lnTo>
                    <a:pt x="453" y="18464"/>
                  </a:lnTo>
                  <a:lnTo>
                    <a:pt x="283" y="19313"/>
                  </a:lnTo>
                  <a:lnTo>
                    <a:pt x="170" y="20163"/>
                  </a:lnTo>
                  <a:lnTo>
                    <a:pt x="57" y="21012"/>
                  </a:lnTo>
                  <a:lnTo>
                    <a:pt x="28" y="21834"/>
                  </a:lnTo>
                  <a:lnTo>
                    <a:pt x="0" y="22683"/>
                  </a:lnTo>
                  <a:lnTo>
                    <a:pt x="0" y="23306"/>
                  </a:lnTo>
                  <a:lnTo>
                    <a:pt x="57" y="23929"/>
                  </a:lnTo>
                  <a:lnTo>
                    <a:pt x="113" y="24524"/>
                  </a:lnTo>
                  <a:lnTo>
                    <a:pt x="198" y="25119"/>
                  </a:lnTo>
                  <a:lnTo>
                    <a:pt x="312" y="25657"/>
                  </a:lnTo>
                  <a:lnTo>
                    <a:pt x="425" y="26195"/>
                  </a:lnTo>
                  <a:lnTo>
                    <a:pt x="566" y="26704"/>
                  </a:lnTo>
                  <a:lnTo>
                    <a:pt x="736" y="27214"/>
                  </a:lnTo>
                  <a:lnTo>
                    <a:pt x="963" y="27724"/>
                  </a:lnTo>
                  <a:lnTo>
                    <a:pt x="1189" y="28233"/>
                  </a:lnTo>
                  <a:lnTo>
                    <a:pt x="1444" y="28687"/>
                  </a:lnTo>
                  <a:lnTo>
                    <a:pt x="1727" y="29140"/>
                  </a:lnTo>
                  <a:lnTo>
                    <a:pt x="2039" y="29536"/>
                  </a:lnTo>
                  <a:lnTo>
                    <a:pt x="2379" y="29904"/>
                  </a:lnTo>
                  <a:lnTo>
                    <a:pt x="2719" y="30272"/>
                  </a:lnTo>
                  <a:lnTo>
                    <a:pt x="3087" y="30584"/>
                  </a:lnTo>
                  <a:lnTo>
                    <a:pt x="5607" y="32028"/>
                  </a:lnTo>
                  <a:lnTo>
                    <a:pt x="5210" y="31717"/>
                  </a:lnTo>
                  <a:lnTo>
                    <a:pt x="4871" y="31377"/>
                  </a:lnTo>
                  <a:lnTo>
                    <a:pt x="4531" y="30980"/>
                  </a:lnTo>
                  <a:lnTo>
                    <a:pt x="4248" y="30584"/>
                  </a:lnTo>
                  <a:lnTo>
                    <a:pt x="3964" y="30131"/>
                  </a:lnTo>
                  <a:lnTo>
                    <a:pt x="3681" y="29678"/>
                  </a:lnTo>
                  <a:lnTo>
                    <a:pt x="3455" y="29168"/>
                  </a:lnTo>
                  <a:lnTo>
                    <a:pt x="3228" y="28658"/>
                  </a:lnTo>
                  <a:lnTo>
                    <a:pt x="3058" y="28177"/>
                  </a:lnTo>
                  <a:lnTo>
                    <a:pt x="2917" y="27639"/>
                  </a:lnTo>
                  <a:lnTo>
                    <a:pt x="2803" y="27129"/>
                  </a:lnTo>
                  <a:lnTo>
                    <a:pt x="2690" y="26563"/>
                  </a:lnTo>
                  <a:lnTo>
                    <a:pt x="2605" y="25968"/>
                  </a:lnTo>
                  <a:lnTo>
                    <a:pt x="2549" y="25373"/>
                  </a:lnTo>
                  <a:lnTo>
                    <a:pt x="2520" y="24750"/>
                  </a:lnTo>
                  <a:lnTo>
                    <a:pt x="2492" y="24127"/>
                  </a:lnTo>
                  <a:lnTo>
                    <a:pt x="2520" y="23306"/>
                  </a:lnTo>
                  <a:lnTo>
                    <a:pt x="2577" y="22457"/>
                  </a:lnTo>
                  <a:lnTo>
                    <a:pt x="2662" y="21635"/>
                  </a:lnTo>
                  <a:lnTo>
                    <a:pt x="2775" y="20786"/>
                  </a:lnTo>
                  <a:lnTo>
                    <a:pt x="2945" y="19908"/>
                  </a:lnTo>
                  <a:lnTo>
                    <a:pt x="3143" y="19059"/>
                  </a:lnTo>
                  <a:lnTo>
                    <a:pt x="3370" y="18209"/>
                  </a:lnTo>
                  <a:lnTo>
                    <a:pt x="3625" y="17331"/>
                  </a:lnTo>
                  <a:lnTo>
                    <a:pt x="3908" y="16482"/>
                  </a:lnTo>
                  <a:lnTo>
                    <a:pt x="4219" y="15632"/>
                  </a:lnTo>
                  <a:lnTo>
                    <a:pt x="4559" y="14754"/>
                  </a:lnTo>
                  <a:lnTo>
                    <a:pt x="4927" y="13933"/>
                  </a:lnTo>
                  <a:lnTo>
                    <a:pt x="5324" y="13084"/>
                  </a:lnTo>
                  <a:lnTo>
                    <a:pt x="5748" y="12262"/>
                  </a:lnTo>
                  <a:lnTo>
                    <a:pt x="6202" y="11441"/>
                  </a:lnTo>
                  <a:lnTo>
                    <a:pt x="6683" y="10648"/>
                  </a:lnTo>
                  <a:lnTo>
                    <a:pt x="7108" y="9969"/>
                  </a:lnTo>
                  <a:lnTo>
                    <a:pt x="7532" y="9289"/>
                  </a:lnTo>
                  <a:lnTo>
                    <a:pt x="7986" y="8638"/>
                  </a:lnTo>
                  <a:lnTo>
                    <a:pt x="8467" y="7986"/>
                  </a:lnTo>
                  <a:lnTo>
                    <a:pt x="8948" y="7363"/>
                  </a:lnTo>
                  <a:lnTo>
                    <a:pt x="9458" y="6769"/>
                  </a:lnTo>
                  <a:lnTo>
                    <a:pt x="9968" y="6174"/>
                  </a:lnTo>
                  <a:lnTo>
                    <a:pt x="10477" y="5608"/>
                  </a:lnTo>
                  <a:lnTo>
                    <a:pt x="11072" y="4985"/>
                  </a:lnTo>
                  <a:lnTo>
                    <a:pt x="11695" y="4390"/>
                  </a:lnTo>
                  <a:lnTo>
                    <a:pt x="12318" y="3824"/>
                  </a:lnTo>
                  <a:lnTo>
                    <a:pt x="12941" y="3286"/>
                  </a:lnTo>
                  <a:lnTo>
                    <a:pt x="13592" y="2804"/>
                  </a:lnTo>
                  <a:lnTo>
                    <a:pt x="14244" y="2323"/>
                  </a:lnTo>
                  <a:lnTo>
                    <a:pt x="14895" y="1870"/>
                  </a:lnTo>
                  <a:lnTo>
                    <a:pt x="15575" y="1473"/>
                  </a:lnTo>
                  <a:lnTo>
                    <a:pt x="130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4"/>
            <p:cNvSpPr/>
            <p:nvPr/>
          </p:nvSpPr>
          <p:spPr>
            <a:xfrm>
              <a:off x="2988490" y="3333536"/>
              <a:ext cx="1411058" cy="846342"/>
            </a:xfrm>
            <a:custGeom>
              <a:avLst/>
              <a:gdLst/>
              <a:ahLst/>
              <a:cxnLst/>
              <a:rect l="l" t="t" r="r" b="b"/>
              <a:pathLst>
                <a:path w="80026" h="47999" extrusionOk="0">
                  <a:moveTo>
                    <a:pt x="44629" y="0"/>
                  </a:moveTo>
                  <a:lnTo>
                    <a:pt x="44374" y="29"/>
                  </a:lnTo>
                  <a:lnTo>
                    <a:pt x="44119" y="85"/>
                  </a:lnTo>
                  <a:lnTo>
                    <a:pt x="43893" y="142"/>
                  </a:lnTo>
                  <a:lnTo>
                    <a:pt x="43638" y="284"/>
                  </a:lnTo>
                  <a:lnTo>
                    <a:pt x="964" y="25090"/>
                  </a:lnTo>
                  <a:lnTo>
                    <a:pt x="737" y="25231"/>
                  </a:lnTo>
                  <a:lnTo>
                    <a:pt x="539" y="25430"/>
                  </a:lnTo>
                  <a:lnTo>
                    <a:pt x="369" y="25599"/>
                  </a:lnTo>
                  <a:lnTo>
                    <a:pt x="227" y="25826"/>
                  </a:lnTo>
                  <a:lnTo>
                    <a:pt x="142" y="26053"/>
                  </a:lnTo>
                  <a:lnTo>
                    <a:pt x="57" y="26279"/>
                  </a:lnTo>
                  <a:lnTo>
                    <a:pt x="1" y="26506"/>
                  </a:lnTo>
                  <a:lnTo>
                    <a:pt x="1" y="26760"/>
                  </a:lnTo>
                  <a:lnTo>
                    <a:pt x="1" y="26987"/>
                  </a:lnTo>
                  <a:lnTo>
                    <a:pt x="57" y="27242"/>
                  </a:lnTo>
                  <a:lnTo>
                    <a:pt x="114" y="27468"/>
                  </a:lnTo>
                  <a:lnTo>
                    <a:pt x="227" y="27695"/>
                  </a:lnTo>
                  <a:lnTo>
                    <a:pt x="369" y="27893"/>
                  </a:lnTo>
                  <a:lnTo>
                    <a:pt x="539" y="28091"/>
                  </a:lnTo>
                  <a:lnTo>
                    <a:pt x="737" y="28261"/>
                  </a:lnTo>
                  <a:lnTo>
                    <a:pt x="935" y="28403"/>
                  </a:lnTo>
                  <a:lnTo>
                    <a:pt x="34095" y="47744"/>
                  </a:lnTo>
                  <a:lnTo>
                    <a:pt x="34322" y="47857"/>
                  </a:lnTo>
                  <a:lnTo>
                    <a:pt x="34548" y="47914"/>
                  </a:lnTo>
                  <a:lnTo>
                    <a:pt x="34803" y="47970"/>
                  </a:lnTo>
                  <a:lnTo>
                    <a:pt x="35058" y="47999"/>
                  </a:lnTo>
                  <a:lnTo>
                    <a:pt x="35284" y="47970"/>
                  </a:lnTo>
                  <a:lnTo>
                    <a:pt x="35539" y="47942"/>
                  </a:lnTo>
                  <a:lnTo>
                    <a:pt x="35766" y="47857"/>
                  </a:lnTo>
                  <a:lnTo>
                    <a:pt x="36021" y="47744"/>
                  </a:lnTo>
                  <a:lnTo>
                    <a:pt x="79063" y="23136"/>
                  </a:lnTo>
                  <a:lnTo>
                    <a:pt x="79290" y="22966"/>
                  </a:lnTo>
                  <a:lnTo>
                    <a:pt x="79488" y="22796"/>
                  </a:lnTo>
                  <a:lnTo>
                    <a:pt x="79658" y="22598"/>
                  </a:lnTo>
                  <a:lnTo>
                    <a:pt x="79799" y="22400"/>
                  </a:lnTo>
                  <a:lnTo>
                    <a:pt x="79884" y="22173"/>
                  </a:lnTo>
                  <a:lnTo>
                    <a:pt x="79969" y="21946"/>
                  </a:lnTo>
                  <a:lnTo>
                    <a:pt x="80026" y="21720"/>
                  </a:lnTo>
                  <a:lnTo>
                    <a:pt x="80026" y="21465"/>
                  </a:lnTo>
                  <a:lnTo>
                    <a:pt x="80026" y="21210"/>
                  </a:lnTo>
                  <a:lnTo>
                    <a:pt x="79969" y="20984"/>
                  </a:lnTo>
                  <a:lnTo>
                    <a:pt x="79913" y="20757"/>
                  </a:lnTo>
                  <a:lnTo>
                    <a:pt x="79799" y="20531"/>
                  </a:lnTo>
                  <a:lnTo>
                    <a:pt x="79658" y="20304"/>
                  </a:lnTo>
                  <a:lnTo>
                    <a:pt x="79488" y="20134"/>
                  </a:lnTo>
                  <a:lnTo>
                    <a:pt x="79318" y="19936"/>
                  </a:lnTo>
                  <a:lnTo>
                    <a:pt x="79091" y="19794"/>
                  </a:lnTo>
                  <a:lnTo>
                    <a:pt x="45592" y="284"/>
                  </a:lnTo>
                  <a:lnTo>
                    <a:pt x="45365" y="170"/>
                  </a:lnTo>
                  <a:lnTo>
                    <a:pt x="45110" y="85"/>
                  </a:lnTo>
                  <a:lnTo>
                    <a:pt x="44856" y="29"/>
                  </a:lnTo>
                  <a:lnTo>
                    <a:pt x="44629" y="0"/>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2988490" y="3316556"/>
              <a:ext cx="1411058" cy="845849"/>
            </a:xfrm>
            <a:custGeom>
              <a:avLst/>
              <a:gdLst/>
              <a:ahLst/>
              <a:cxnLst/>
              <a:rect l="l" t="t" r="r" b="b"/>
              <a:pathLst>
                <a:path w="80026" h="47971" extrusionOk="0">
                  <a:moveTo>
                    <a:pt x="44374" y="1"/>
                  </a:moveTo>
                  <a:lnTo>
                    <a:pt x="44119" y="57"/>
                  </a:lnTo>
                  <a:lnTo>
                    <a:pt x="43893" y="142"/>
                  </a:lnTo>
                  <a:lnTo>
                    <a:pt x="43666" y="255"/>
                  </a:lnTo>
                  <a:lnTo>
                    <a:pt x="964" y="25090"/>
                  </a:lnTo>
                  <a:lnTo>
                    <a:pt x="737" y="25232"/>
                  </a:lnTo>
                  <a:lnTo>
                    <a:pt x="539" y="25401"/>
                  </a:lnTo>
                  <a:lnTo>
                    <a:pt x="369" y="25600"/>
                  </a:lnTo>
                  <a:lnTo>
                    <a:pt x="227" y="25798"/>
                  </a:lnTo>
                  <a:lnTo>
                    <a:pt x="142" y="26024"/>
                  </a:lnTo>
                  <a:lnTo>
                    <a:pt x="57" y="26251"/>
                  </a:lnTo>
                  <a:lnTo>
                    <a:pt x="1" y="26506"/>
                  </a:lnTo>
                  <a:lnTo>
                    <a:pt x="1" y="26732"/>
                  </a:lnTo>
                  <a:lnTo>
                    <a:pt x="1" y="26987"/>
                  </a:lnTo>
                  <a:lnTo>
                    <a:pt x="57" y="27214"/>
                  </a:lnTo>
                  <a:lnTo>
                    <a:pt x="142" y="27440"/>
                  </a:lnTo>
                  <a:lnTo>
                    <a:pt x="227" y="27667"/>
                  </a:lnTo>
                  <a:lnTo>
                    <a:pt x="369" y="27893"/>
                  </a:lnTo>
                  <a:lnTo>
                    <a:pt x="539" y="28092"/>
                  </a:lnTo>
                  <a:lnTo>
                    <a:pt x="737" y="28262"/>
                  </a:lnTo>
                  <a:lnTo>
                    <a:pt x="964" y="28403"/>
                  </a:lnTo>
                  <a:lnTo>
                    <a:pt x="34095" y="47716"/>
                  </a:lnTo>
                  <a:lnTo>
                    <a:pt x="34322" y="47829"/>
                  </a:lnTo>
                  <a:lnTo>
                    <a:pt x="34548" y="47914"/>
                  </a:lnTo>
                  <a:lnTo>
                    <a:pt x="34803" y="47971"/>
                  </a:lnTo>
                  <a:lnTo>
                    <a:pt x="35284" y="47971"/>
                  </a:lnTo>
                  <a:lnTo>
                    <a:pt x="35539" y="47914"/>
                  </a:lnTo>
                  <a:lnTo>
                    <a:pt x="35794" y="47829"/>
                  </a:lnTo>
                  <a:lnTo>
                    <a:pt x="36021" y="47716"/>
                  </a:lnTo>
                  <a:lnTo>
                    <a:pt x="79063" y="23108"/>
                  </a:lnTo>
                  <a:lnTo>
                    <a:pt x="79290" y="22966"/>
                  </a:lnTo>
                  <a:lnTo>
                    <a:pt x="79488" y="22796"/>
                  </a:lnTo>
                  <a:lnTo>
                    <a:pt x="79658" y="22598"/>
                  </a:lnTo>
                  <a:lnTo>
                    <a:pt x="79799" y="22400"/>
                  </a:lnTo>
                  <a:lnTo>
                    <a:pt x="79913" y="22173"/>
                  </a:lnTo>
                  <a:lnTo>
                    <a:pt x="79969" y="21947"/>
                  </a:lnTo>
                  <a:lnTo>
                    <a:pt x="80026" y="21692"/>
                  </a:lnTo>
                  <a:lnTo>
                    <a:pt x="80026" y="21465"/>
                  </a:lnTo>
                  <a:lnTo>
                    <a:pt x="80026" y="21210"/>
                  </a:lnTo>
                  <a:lnTo>
                    <a:pt x="79969" y="20984"/>
                  </a:lnTo>
                  <a:lnTo>
                    <a:pt x="79913" y="20729"/>
                  </a:lnTo>
                  <a:lnTo>
                    <a:pt x="79799" y="20531"/>
                  </a:lnTo>
                  <a:lnTo>
                    <a:pt x="79658" y="20304"/>
                  </a:lnTo>
                  <a:lnTo>
                    <a:pt x="79516" y="20106"/>
                  </a:lnTo>
                  <a:lnTo>
                    <a:pt x="79318" y="19936"/>
                  </a:lnTo>
                  <a:lnTo>
                    <a:pt x="79091" y="19795"/>
                  </a:lnTo>
                  <a:lnTo>
                    <a:pt x="45592" y="255"/>
                  </a:lnTo>
                  <a:lnTo>
                    <a:pt x="45365" y="142"/>
                  </a:lnTo>
                  <a:lnTo>
                    <a:pt x="45110" y="57"/>
                  </a:lnTo>
                  <a:lnTo>
                    <a:pt x="44884" y="29"/>
                  </a:lnTo>
                  <a:lnTo>
                    <a:pt x="446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3656587" y="3705030"/>
              <a:ext cx="456382" cy="273145"/>
            </a:xfrm>
            <a:custGeom>
              <a:avLst/>
              <a:gdLst/>
              <a:ahLst/>
              <a:cxnLst/>
              <a:rect l="l" t="t" r="r" b="b"/>
              <a:pathLst>
                <a:path w="25883" h="15491" extrusionOk="0">
                  <a:moveTo>
                    <a:pt x="14273" y="1"/>
                  </a:moveTo>
                  <a:lnTo>
                    <a:pt x="14103" y="86"/>
                  </a:lnTo>
                  <a:lnTo>
                    <a:pt x="312" y="8099"/>
                  </a:lnTo>
                  <a:lnTo>
                    <a:pt x="170" y="8213"/>
                  </a:lnTo>
                  <a:lnTo>
                    <a:pt x="85" y="8326"/>
                  </a:lnTo>
                  <a:lnTo>
                    <a:pt x="1" y="8468"/>
                  </a:lnTo>
                  <a:lnTo>
                    <a:pt x="1" y="8637"/>
                  </a:lnTo>
                  <a:lnTo>
                    <a:pt x="1" y="8779"/>
                  </a:lnTo>
                  <a:lnTo>
                    <a:pt x="85" y="8949"/>
                  </a:lnTo>
                  <a:lnTo>
                    <a:pt x="170" y="9062"/>
                  </a:lnTo>
                  <a:lnTo>
                    <a:pt x="312" y="9176"/>
                  </a:lnTo>
                  <a:lnTo>
                    <a:pt x="11016" y="15405"/>
                  </a:lnTo>
                  <a:lnTo>
                    <a:pt x="11158" y="15490"/>
                  </a:lnTo>
                  <a:lnTo>
                    <a:pt x="11497" y="15490"/>
                  </a:lnTo>
                  <a:lnTo>
                    <a:pt x="11639" y="15434"/>
                  </a:lnTo>
                  <a:lnTo>
                    <a:pt x="25571" y="7476"/>
                  </a:lnTo>
                  <a:lnTo>
                    <a:pt x="25713" y="7363"/>
                  </a:lnTo>
                  <a:lnTo>
                    <a:pt x="25798" y="7222"/>
                  </a:lnTo>
                  <a:lnTo>
                    <a:pt x="25854" y="7080"/>
                  </a:lnTo>
                  <a:lnTo>
                    <a:pt x="25883" y="6938"/>
                  </a:lnTo>
                  <a:lnTo>
                    <a:pt x="25854" y="6769"/>
                  </a:lnTo>
                  <a:lnTo>
                    <a:pt x="25798" y="6627"/>
                  </a:lnTo>
                  <a:lnTo>
                    <a:pt x="25713" y="6485"/>
                  </a:lnTo>
                  <a:lnTo>
                    <a:pt x="25571" y="6372"/>
                  </a:lnTo>
                  <a:lnTo>
                    <a:pt x="14726" y="86"/>
                  </a:lnTo>
                  <a:lnTo>
                    <a:pt x="14584" y="1"/>
                  </a:lnTo>
                  <a:close/>
                </a:path>
              </a:pathLst>
            </a:custGeom>
            <a:solidFill>
              <a:srgbClr val="DFE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2936067" y="2576054"/>
              <a:ext cx="828869" cy="1193368"/>
            </a:xfrm>
            <a:custGeom>
              <a:avLst/>
              <a:gdLst/>
              <a:ahLst/>
              <a:cxnLst/>
              <a:rect l="l" t="t" r="r" b="b"/>
              <a:pathLst>
                <a:path w="47008" h="67680" extrusionOk="0">
                  <a:moveTo>
                    <a:pt x="44204" y="1"/>
                  </a:moveTo>
                  <a:lnTo>
                    <a:pt x="43977" y="57"/>
                  </a:lnTo>
                  <a:lnTo>
                    <a:pt x="43723" y="142"/>
                  </a:lnTo>
                  <a:lnTo>
                    <a:pt x="43468" y="255"/>
                  </a:lnTo>
                  <a:lnTo>
                    <a:pt x="935" y="25770"/>
                  </a:lnTo>
                  <a:lnTo>
                    <a:pt x="737" y="25911"/>
                  </a:lnTo>
                  <a:lnTo>
                    <a:pt x="539" y="26081"/>
                  </a:lnTo>
                  <a:lnTo>
                    <a:pt x="369" y="26279"/>
                  </a:lnTo>
                  <a:lnTo>
                    <a:pt x="255" y="26478"/>
                  </a:lnTo>
                  <a:lnTo>
                    <a:pt x="142" y="26704"/>
                  </a:lnTo>
                  <a:lnTo>
                    <a:pt x="57" y="26931"/>
                  </a:lnTo>
                  <a:lnTo>
                    <a:pt x="0" y="27185"/>
                  </a:lnTo>
                  <a:lnTo>
                    <a:pt x="0" y="27440"/>
                  </a:lnTo>
                  <a:lnTo>
                    <a:pt x="623" y="65782"/>
                  </a:lnTo>
                  <a:lnTo>
                    <a:pt x="652" y="66066"/>
                  </a:lnTo>
                  <a:lnTo>
                    <a:pt x="708" y="66320"/>
                  </a:lnTo>
                  <a:lnTo>
                    <a:pt x="793" y="66547"/>
                  </a:lnTo>
                  <a:lnTo>
                    <a:pt x="907" y="66773"/>
                  </a:lnTo>
                  <a:lnTo>
                    <a:pt x="1048" y="66972"/>
                  </a:lnTo>
                  <a:lnTo>
                    <a:pt x="1218" y="67142"/>
                  </a:lnTo>
                  <a:lnTo>
                    <a:pt x="1388" y="67311"/>
                  </a:lnTo>
                  <a:lnTo>
                    <a:pt x="1586" y="67453"/>
                  </a:lnTo>
                  <a:lnTo>
                    <a:pt x="1813" y="67538"/>
                  </a:lnTo>
                  <a:lnTo>
                    <a:pt x="2039" y="67623"/>
                  </a:lnTo>
                  <a:lnTo>
                    <a:pt x="2294" y="67680"/>
                  </a:lnTo>
                  <a:lnTo>
                    <a:pt x="2776" y="67680"/>
                  </a:lnTo>
                  <a:lnTo>
                    <a:pt x="3030" y="67623"/>
                  </a:lnTo>
                  <a:lnTo>
                    <a:pt x="3285" y="67538"/>
                  </a:lnTo>
                  <a:lnTo>
                    <a:pt x="3512" y="67425"/>
                  </a:lnTo>
                  <a:lnTo>
                    <a:pt x="46073" y="42335"/>
                  </a:lnTo>
                  <a:lnTo>
                    <a:pt x="46271" y="42194"/>
                  </a:lnTo>
                  <a:lnTo>
                    <a:pt x="46469" y="42024"/>
                  </a:lnTo>
                  <a:lnTo>
                    <a:pt x="46639" y="41826"/>
                  </a:lnTo>
                  <a:lnTo>
                    <a:pt x="46753" y="41627"/>
                  </a:lnTo>
                  <a:lnTo>
                    <a:pt x="46866" y="41401"/>
                  </a:lnTo>
                  <a:lnTo>
                    <a:pt x="46951" y="41146"/>
                  </a:lnTo>
                  <a:lnTo>
                    <a:pt x="47007" y="40920"/>
                  </a:lnTo>
                  <a:lnTo>
                    <a:pt x="47007" y="40665"/>
                  </a:lnTo>
                  <a:lnTo>
                    <a:pt x="46384" y="1898"/>
                  </a:lnTo>
                  <a:lnTo>
                    <a:pt x="46356" y="1615"/>
                  </a:lnTo>
                  <a:lnTo>
                    <a:pt x="46299" y="1360"/>
                  </a:lnTo>
                  <a:lnTo>
                    <a:pt x="46215" y="1133"/>
                  </a:lnTo>
                  <a:lnTo>
                    <a:pt x="46101" y="907"/>
                  </a:lnTo>
                  <a:lnTo>
                    <a:pt x="45960" y="709"/>
                  </a:lnTo>
                  <a:lnTo>
                    <a:pt x="45790" y="510"/>
                  </a:lnTo>
                  <a:lnTo>
                    <a:pt x="45592" y="369"/>
                  </a:lnTo>
                  <a:lnTo>
                    <a:pt x="45393" y="227"/>
                  </a:lnTo>
                  <a:lnTo>
                    <a:pt x="45167" y="142"/>
                  </a:lnTo>
                  <a:lnTo>
                    <a:pt x="44940" y="57"/>
                  </a:lnTo>
                  <a:lnTo>
                    <a:pt x="44714" y="1"/>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2936067" y="2576054"/>
              <a:ext cx="828869" cy="1193368"/>
            </a:xfrm>
            <a:custGeom>
              <a:avLst/>
              <a:gdLst/>
              <a:ahLst/>
              <a:cxnLst/>
              <a:rect l="l" t="t" r="r" b="b"/>
              <a:pathLst>
                <a:path w="47008" h="67680" fill="none" extrusionOk="0">
                  <a:moveTo>
                    <a:pt x="46384" y="1898"/>
                  </a:moveTo>
                  <a:lnTo>
                    <a:pt x="47007" y="40665"/>
                  </a:lnTo>
                  <a:lnTo>
                    <a:pt x="47007" y="40665"/>
                  </a:lnTo>
                  <a:lnTo>
                    <a:pt x="47007" y="40920"/>
                  </a:lnTo>
                  <a:lnTo>
                    <a:pt x="46951" y="41146"/>
                  </a:lnTo>
                  <a:lnTo>
                    <a:pt x="46866" y="41401"/>
                  </a:lnTo>
                  <a:lnTo>
                    <a:pt x="46753" y="41627"/>
                  </a:lnTo>
                  <a:lnTo>
                    <a:pt x="46639" y="41826"/>
                  </a:lnTo>
                  <a:lnTo>
                    <a:pt x="46469" y="42024"/>
                  </a:lnTo>
                  <a:lnTo>
                    <a:pt x="46271" y="42194"/>
                  </a:lnTo>
                  <a:lnTo>
                    <a:pt x="46073" y="42335"/>
                  </a:lnTo>
                  <a:lnTo>
                    <a:pt x="3512" y="67425"/>
                  </a:lnTo>
                  <a:lnTo>
                    <a:pt x="3512" y="67425"/>
                  </a:lnTo>
                  <a:lnTo>
                    <a:pt x="3285" y="67538"/>
                  </a:lnTo>
                  <a:lnTo>
                    <a:pt x="3030" y="67623"/>
                  </a:lnTo>
                  <a:lnTo>
                    <a:pt x="2776" y="67680"/>
                  </a:lnTo>
                  <a:lnTo>
                    <a:pt x="2521" y="67680"/>
                  </a:lnTo>
                  <a:lnTo>
                    <a:pt x="2294" y="67680"/>
                  </a:lnTo>
                  <a:lnTo>
                    <a:pt x="2039" y="67623"/>
                  </a:lnTo>
                  <a:lnTo>
                    <a:pt x="1813" y="67538"/>
                  </a:lnTo>
                  <a:lnTo>
                    <a:pt x="1586" y="67453"/>
                  </a:lnTo>
                  <a:lnTo>
                    <a:pt x="1388" y="67311"/>
                  </a:lnTo>
                  <a:lnTo>
                    <a:pt x="1218" y="67142"/>
                  </a:lnTo>
                  <a:lnTo>
                    <a:pt x="1048" y="66972"/>
                  </a:lnTo>
                  <a:lnTo>
                    <a:pt x="907" y="66773"/>
                  </a:lnTo>
                  <a:lnTo>
                    <a:pt x="793" y="66547"/>
                  </a:lnTo>
                  <a:lnTo>
                    <a:pt x="708" y="66320"/>
                  </a:lnTo>
                  <a:lnTo>
                    <a:pt x="652" y="66066"/>
                  </a:lnTo>
                  <a:lnTo>
                    <a:pt x="623" y="65782"/>
                  </a:lnTo>
                  <a:lnTo>
                    <a:pt x="0" y="27440"/>
                  </a:lnTo>
                  <a:lnTo>
                    <a:pt x="0" y="27440"/>
                  </a:lnTo>
                  <a:lnTo>
                    <a:pt x="0" y="27185"/>
                  </a:lnTo>
                  <a:lnTo>
                    <a:pt x="57" y="26931"/>
                  </a:lnTo>
                  <a:lnTo>
                    <a:pt x="142" y="26704"/>
                  </a:lnTo>
                  <a:lnTo>
                    <a:pt x="255" y="26478"/>
                  </a:lnTo>
                  <a:lnTo>
                    <a:pt x="369" y="26279"/>
                  </a:lnTo>
                  <a:lnTo>
                    <a:pt x="539" y="26081"/>
                  </a:lnTo>
                  <a:lnTo>
                    <a:pt x="737" y="25911"/>
                  </a:lnTo>
                  <a:lnTo>
                    <a:pt x="935" y="25770"/>
                  </a:lnTo>
                  <a:lnTo>
                    <a:pt x="43468" y="255"/>
                  </a:lnTo>
                  <a:lnTo>
                    <a:pt x="43468" y="255"/>
                  </a:lnTo>
                  <a:lnTo>
                    <a:pt x="43723" y="142"/>
                  </a:lnTo>
                  <a:lnTo>
                    <a:pt x="43977" y="57"/>
                  </a:lnTo>
                  <a:lnTo>
                    <a:pt x="44204" y="1"/>
                  </a:lnTo>
                  <a:lnTo>
                    <a:pt x="44459" y="1"/>
                  </a:lnTo>
                  <a:lnTo>
                    <a:pt x="44714" y="1"/>
                  </a:lnTo>
                  <a:lnTo>
                    <a:pt x="44940" y="57"/>
                  </a:lnTo>
                  <a:lnTo>
                    <a:pt x="45167" y="142"/>
                  </a:lnTo>
                  <a:lnTo>
                    <a:pt x="45393" y="227"/>
                  </a:lnTo>
                  <a:lnTo>
                    <a:pt x="45592" y="369"/>
                  </a:lnTo>
                  <a:lnTo>
                    <a:pt x="45790" y="510"/>
                  </a:lnTo>
                  <a:lnTo>
                    <a:pt x="45960" y="709"/>
                  </a:lnTo>
                  <a:lnTo>
                    <a:pt x="46101" y="907"/>
                  </a:lnTo>
                  <a:lnTo>
                    <a:pt x="46215" y="1133"/>
                  </a:lnTo>
                  <a:lnTo>
                    <a:pt x="46299" y="1360"/>
                  </a:lnTo>
                  <a:lnTo>
                    <a:pt x="46356" y="1615"/>
                  </a:lnTo>
                  <a:lnTo>
                    <a:pt x="46384" y="18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2951055" y="2584042"/>
              <a:ext cx="828851" cy="1193861"/>
            </a:xfrm>
            <a:custGeom>
              <a:avLst/>
              <a:gdLst/>
              <a:ahLst/>
              <a:cxnLst/>
              <a:rect l="l" t="t" r="r" b="b"/>
              <a:pathLst>
                <a:path w="47007" h="67708" extrusionOk="0">
                  <a:moveTo>
                    <a:pt x="44458" y="1"/>
                  </a:moveTo>
                  <a:lnTo>
                    <a:pt x="44204" y="29"/>
                  </a:lnTo>
                  <a:lnTo>
                    <a:pt x="43977" y="86"/>
                  </a:lnTo>
                  <a:lnTo>
                    <a:pt x="43722" y="171"/>
                  </a:lnTo>
                  <a:lnTo>
                    <a:pt x="43467" y="284"/>
                  </a:lnTo>
                  <a:lnTo>
                    <a:pt x="934" y="25798"/>
                  </a:lnTo>
                  <a:lnTo>
                    <a:pt x="736" y="25940"/>
                  </a:lnTo>
                  <a:lnTo>
                    <a:pt x="538" y="26109"/>
                  </a:lnTo>
                  <a:lnTo>
                    <a:pt x="368" y="26279"/>
                  </a:lnTo>
                  <a:lnTo>
                    <a:pt x="255" y="26506"/>
                  </a:lnTo>
                  <a:lnTo>
                    <a:pt x="142" y="26732"/>
                  </a:lnTo>
                  <a:lnTo>
                    <a:pt x="57" y="26959"/>
                  </a:lnTo>
                  <a:lnTo>
                    <a:pt x="0" y="27214"/>
                  </a:lnTo>
                  <a:lnTo>
                    <a:pt x="0" y="27469"/>
                  </a:lnTo>
                  <a:lnTo>
                    <a:pt x="623" y="65811"/>
                  </a:lnTo>
                  <a:lnTo>
                    <a:pt x="651" y="66094"/>
                  </a:lnTo>
                  <a:lnTo>
                    <a:pt x="708" y="66349"/>
                  </a:lnTo>
                  <a:lnTo>
                    <a:pt x="793" y="66575"/>
                  </a:lnTo>
                  <a:lnTo>
                    <a:pt x="906" y="66802"/>
                  </a:lnTo>
                  <a:lnTo>
                    <a:pt x="1048" y="67000"/>
                  </a:lnTo>
                  <a:lnTo>
                    <a:pt x="1218" y="67170"/>
                  </a:lnTo>
                  <a:lnTo>
                    <a:pt x="1388" y="67340"/>
                  </a:lnTo>
                  <a:lnTo>
                    <a:pt x="1614" y="67453"/>
                  </a:lnTo>
                  <a:lnTo>
                    <a:pt x="1812" y="67566"/>
                  </a:lnTo>
                  <a:lnTo>
                    <a:pt x="2039" y="67651"/>
                  </a:lnTo>
                  <a:lnTo>
                    <a:pt x="2294" y="67680"/>
                  </a:lnTo>
                  <a:lnTo>
                    <a:pt x="2520" y="67708"/>
                  </a:lnTo>
                  <a:lnTo>
                    <a:pt x="2775" y="67708"/>
                  </a:lnTo>
                  <a:lnTo>
                    <a:pt x="3030" y="67651"/>
                  </a:lnTo>
                  <a:lnTo>
                    <a:pt x="3285" y="67566"/>
                  </a:lnTo>
                  <a:lnTo>
                    <a:pt x="3511" y="67453"/>
                  </a:lnTo>
                  <a:lnTo>
                    <a:pt x="46072" y="42364"/>
                  </a:lnTo>
                  <a:lnTo>
                    <a:pt x="46271" y="42222"/>
                  </a:lnTo>
                  <a:lnTo>
                    <a:pt x="46469" y="42052"/>
                  </a:lnTo>
                  <a:lnTo>
                    <a:pt x="46639" y="41854"/>
                  </a:lnTo>
                  <a:lnTo>
                    <a:pt x="46780" y="41656"/>
                  </a:lnTo>
                  <a:lnTo>
                    <a:pt x="46865" y="41429"/>
                  </a:lnTo>
                  <a:lnTo>
                    <a:pt x="46950" y="41174"/>
                  </a:lnTo>
                  <a:lnTo>
                    <a:pt x="47007" y="40920"/>
                  </a:lnTo>
                  <a:lnTo>
                    <a:pt x="47007" y="40665"/>
                  </a:lnTo>
                  <a:lnTo>
                    <a:pt x="46384" y="1898"/>
                  </a:lnTo>
                  <a:lnTo>
                    <a:pt x="46356" y="1643"/>
                  </a:lnTo>
                  <a:lnTo>
                    <a:pt x="46299" y="1388"/>
                  </a:lnTo>
                  <a:lnTo>
                    <a:pt x="46214" y="1133"/>
                  </a:lnTo>
                  <a:lnTo>
                    <a:pt x="46101" y="935"/>
                  </a:lnTo>
                  <a:lnTo>
                    <a:pt x="45959" y="709"/>
                  </a:lnTo>
                  <a:lnTo>
                    <a:pt x="45789" y="539"/>
                  </a:lnTo>
                  <a:lnTo>
                    <a:pt x="45591" y="397"/>
                  </a:lnTo>
                  <a:lnTo>
                    <a:pt x="45393" y="256"/>
                  </a:lnTo>
                  <a:lnTo>
                    <a:pt x="45166" y="142"/>
                  </a:lnTo>
                  <a:lnTo>
                    <a:pt x="44940" y="86"/>
                  </a:lnTo>
                  <a:lnTo>
                    <a:pt x="44713" y="29"/>
                  </a:lnTo>
                  <a:lnTo>
                    <a:pt x="4445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4"/>
            <p:cNvSpPr/>
            <p:nvPr/>
          </p:nvSpPr>
          <p:spPr>
            <a:xfrm>
              <a:off x="2951055" y="2584042"/>
              <a:ext cx="828851" cy="1193861"/>
            </a:xfrm>
            <a:custGeom>
              <a:avLst/>
              <a:gdLst/>
              <a:ahLst/>
              <a:cxnLst/>
              <a:rect l="l" t="t" r="r" b="b"/>
              <a:pathLst>
                <a:path w="47007" h="67708" fill="none" extrusionOk="0">
                  <a:moveTo>
                    <a:pt x="46384" y="1898"/>
                  </a:moveTo>
                  <a:lnTo>
                    <a:pt x="47007" y="40665"/>
                  </a:lnTo>
                  <a:lnTo>
                    <a:pt x="47007" y="40665"/>
                  </a:lnTo>
                  <a:lnTo>
                    <a:pt x="47007" y="40920"/>
                  </a:lnTo>
                  <a:lnTo>
                    <a:pt x="46950" y="41174"/>
                  </a:lnTo>
                  <a:lnTo>
                    <a:pt x="46865" y="41429"/>
                  </a:lnTo>
                  <a:lnTo>
                    <a:pt x="46780" y="41656"/>
                  </a:lnTo>
                  <a:lnTo>
                    <a:pt x="46639" y="41854"/>
                  </a:lnTo>
                  <a:lnTo>
                    <a:pt x="46469" y="42052"/>
                  </a:lnTo>
                  <a:lnTo>
                    <a:pt x="46271" y="42222"/>
                  </a:lnTo>
                  <a:lnTo>
                    <a:pt x="46072" y="42364"/>
                  </a:lnTo>
                  <a:lnTo>
                    <a:pt x="3511" y="67453"/>
                  </a:lnTo>
                  <a:lnTo>
                    <a:pt x="3511" y="67453"/>
                  </a:lnTo>
                  <a:lnTo>
                    <a:pt x="3285" y="67566"/>
                  </a:lnTo>
                  <a:lnTo>
                    <a:pt x="3030" y="67651"/>
                  </a:lnTo>
                  <a:lnTo>
                    <a:pt x="2775" y="67708"/>
                  </a:lnTo>
                  <a:lnTo>
                    <a:pt x="2520" y="67708"/>
                  </a:lnTo>
                  <a:lnTo>
                    <a:pt x="2294" y="67680"/>
                  </a:lnTo>
                  <a:lnTo>
                    <a:pt x="2039" y="67651"/>
                  </a:lnTo>
                  <a:lnTo>
                    <a:pt x="1812" y="67566"/>
                  </a:lnTo>
                  <a:lnTo>
                    <a:pt x="1614" y="67453"/>
                  </a:lnTo>
                  <a:lnTo>
                    <a:pt x="1388" y="67340"/>
                  </a:lnTo>
                  <a:lnTo>
                    <a:pt x="1218" y="67170"/>
                  </a:lnTo>
                  <a:lnTo>
                    <a:pt x="1048" y="67000"/>
                  </a:lnTo>
                  <a:lnTo>
                    <a:pt x="906" y="66802"/>
                  </a:lnTo>
                  <a:lnTo>
                    <a:pt x="793" y="66575"/>
                  </a:lnTo>
                  <a:lnTo>
                    <a:pt x="708" y="66349"/>
                  </a:lnTo>
                  <a:lnTo>
                    <a:pt x="651" y="66094"/>
                  </a:lnTo>
                  <a:lnTo>
                    <a:pt x="623" y="65811"/>
                  </a:lnTo>
                  <a:lnTo>
                    <a:pt x="0" y="27469"/>
                  </a:lnTo>
                  <a:lnTo>
                    <a:pt x="0" y="27469"/>
                  </a:lnTo>
                  <a:lnTo>
                    <a:pt x="0" y="27214"/>
                  </a:lnTo>
                  <a:lnTo>
                    <a:pt x="57" y="26959"/>
                  </a:lnTo>
                  <a:lnTo>
                    <a:pt x="142" y="26732"/>
                  </a:lnTo>
                  <a:lnTo>
                    <a:pt x="255" y="26506"/>
                  </a:lnTo>
                  <a:lnTo>
                    <a:pt x="368" y="26279"/>
                  </a:lnTo>
                  <a:lnTo>
                    <a:pt x="538" y="26109"/>
                  </a:lnTo>
                  <a:lnTo>
                    <a:pt x="736" y="25940"/>
                  </a:lnTo>
                  <a:lnTo>
                    <a:pt x="934" y="25798"/>
                  </a:lnTo>
                  <a:lnTo>
                    <a:pt x="43467" y="284"/>
                  </a:lnTo>
                  <a:lnTo>
                    <a:pt x="43467" y="284"/>
                  </a:lnTo>
                  <a:lnTo>
                    <a:pt x="43722" y="171"/>
                  </a:lnTo>
                  <a:lnTo>
                    <a:pt x="43977" y="86"/>
                  </a:lnTo>
                  <a:lnTo>
                    <a:pt x="44204" y="29"/>
                  </a:lnTo>
                  <a:lnTo>
                    <a:pt x="44458" y="1"/>
                  </a:lnTo>
                  <a:lnTo>
                    <a:pt x="44713" y="29"/>
                  </a:lnTo>
                  <a:lnTo>
                    <a:pt x="44940" y="86"/>
                  </a:lnTo>
                  <a:lnTo>
                    <a:pt x="45166" y="142"/>
                  </a:lnTo>
                  <a:lnTo>
                    <a:pt x="45393" y="256"/>
                  </a:lnTo>
                  <a:lnTo>
                    <a:pt x="45591" y="397"/>
                  </a:lnTo>
                  <a:lnTo>
                    <a:pt x="45789" y="539"/>
                  </a:lnTo>
                  <a:lnTo>
                    <a:pt x="45959" y="709"/>
                  </a:lnTo>
                  <a:lnTo>
                    <a:pt x="46101" y="935"/>
                  </a:lnTo>
                  <a:lnTo>
                    <a:pt x="46214" y="1133"/>
                  </a:lnTo>
                  <a:lnTo>
                    <a:pt x="46299" y="1388"/>
                  </a:lnTo>
                  <a:lnTo>
                    <a:pt x="46356" y="1643"/>
                  </a:lnTo>
                  <a:lnTo>
                    <a:pt x="46384" y="18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4"/>
            <p:cNvSpPr/>
            <p:nvPr/>
          </p:nvSpPr>
          <p:spPr>
            <a:xfrm>
              <a:off x="3025942" y="2660940"/>
              <a:ext cx="710026" cy="1023108"/>
            </a:xfrm>
            <a:custGeom>
              <a:avLst/>
              <a:gdLst/>
              <a:ahLst/>
              <a:cxnLst/>
              <a:rect l="l" t="t" r="r" b="b"/>
              <a:pathLst>
                <a:path w="40268" h="58024" extrusionOk="0">
                  <a:moveTo>
                    <a:pt x="38088" y="1"/>
                  </a:moveTo>
                  <a:lnTo>
                    <a:pt x="37889" y="29"/>
                  </a:lnTo>
                  <a:lnTo>
                    <a:pt x="37663" y="57"/>
                  </a:lnTo>
                  <a:lnTo>
                    <a:pt x="37465" y="142"/>
                  </a:lnTo>
                  <a:lnTo>
                    <a:pt x="37238" y="255"/>
                  </a:lnTo>
                  <a:lnTo>
                    <a:pt x="794" y="22088"/>
                  </a:lnTo>
                  <a:lnTo>
                    <a:pt x="624" y="22230"/>
                  </a:lnTo>
                  <a:lnTo>
                    <a:pt x="454" y="22371"/>
                  </a:lnTo>
                  <a:lnTo>
                    <a:pt x="312" y="22513"/>
                  </a:lnTo>
                  <a:lnTo>
                    <a:pt x="199" y="22711"/>
                  </a:lnTo>
                  <a:lnTo>
                    <a:pt x="114" y="22910"/>
                  </a:lnTo>
                  <a:lnTo>
                    <a:pt x="57" y="23108"/>
                  </a:lnTo>
                  <a:lnTo>
                    <a:pt x="1" y="23306"/>
                  </a:lnTo>
                  <a:lnTo>
                    <a:pt x="1" y="23533"/>
                  </a:lnTo>
                  <a:lnTo>
                    <a:pt x="539" y="56381"/>
                  </a:lnTo>
                  <a:lnTo>
                    <a:pt x="539" y="56636"/>
                  </a:lnTo>
                  <a:lnTo>
                    <a:pt x="595" y="56834"/>
                  </a:lnTo>
                  <a:lnTo>
                    <a:pt x="680" y="57032"/>
                  </a:lnTo>
                  <a:lnTo>
                    <a:pt x="765" y="57230"/>
                  </a:lnTo>
                  <a:lnTo>
                    <a:pt x="907" y="57400"/>
                  </a:lnTo>
                  <a:lnTo>
                    <a:pt x="1048" y="57542"/>
                  </a:lnTo>
                  <a:lnTo>
                    <a:pt x="1190" y="57683"/>
                  </a:lnTo>
                  <a:lnTo>
                    <a:pt x="1360" y="57797"/>
                  </a:lnTo>
                  <a:lnTo>
                    <a:pt x="1558" y="57882"/>
                  </a:lnTo>
                  <a:lnTo>
                    <a:pt x="1756" y="57967"/>
                  </a:lnTo>
                  <a:lnTo>
                    <a:pt x="1955" y="57995"/>
                  </a:lnTo>
                  <a:lnTo>
                    <a:pt x="2181" y="58023"/>
                  </a:lnTo>
                  <a:lnTo>
                    <a:pt x="2379" y="57995"/>
                  </a:lnTo>
                  <a:lnTo>
                    <a:pt x="2606" y="57967"/>
                  </a:lnTo>
                  <a:lnTo>
                    <a:pt x="2804" y="57882"/>
                  </a:lnTo>
                  <a:lnTo>
                    <a:pt x="3002" y="57797"/>
                  </a:lnTo>
                  <a:lnTo>
                    <a:pt x="39475" y="36304"/>
                  </a:lnTo>
                  <a:lnTo>
                    <a:pt x="39645" y="36162"/>
                  </a:lnTo>
                  <a:lnTo>
                    <a:pt x="39815" y="36021"/>
                  </a:lnTo>
                  <a:lnTo>
                    <a:pt x="39957" y="35851"/>
                  </a:lnTo>
                  <a:lnTo>
                    <a:pt x="40070" y="35681"/>
                  </a:lnTo>
                  <a:lnTo>
                    <a:pt x="40155" y="35483"/>
                  </a:lnTo>
                  <a:lnTo>
                    <a:pt x="40240" y="35284"/>
                  </a:lnTo>
                  <a:lnTo>
                    <a:pt x="40268" y="35058"/>
                  </a:lnTo>
                  <a:lnTo>
                    <a:pt x="40268" y="34860"/>
                  </a:lnTo>
                  <a:lnTo>
                    <a:pt x="39758" y="1643"/>
                  </a:lnTo>
                  <a:lnTo>
                    <a:pt x="39730" y="1416"/>
                  </a:lnTo>
                  <a:lnTo>
                    <a:pt x="39673" y="1190"/>
                  </a:lnTo>
                  <a:lnTo>
                    <a:pt x="39588" y="992"/>
                  </a:lnTo>
                  <a:lnTo>
                    <a:pt x="39503" y="793"/>
                  </a:lnTo>
                  <a:lnTo>
                    <a:pt x="39390" y="624"/>
                  </a:lnTo>
                  <a:lnTo>
                    <a:pt x="39249" y="454"/>
                  </a:lnTo>
                  <a:lnTo>
                    <a:pt x="39079" y="340"/>
                  </a:lnTo>
                  <a:lnTo>
                    <a:pt x="38909" y="227"/>
                  </a:lnTo>
                  <a:lnTo>
                    <a:pt x="38711" y="142"/>
                  </a:lnTo>
                  <a:lnTo>
                    <a:pt x="38512" y="57"/>
                  </a:lnTo>
                  <a:lnTo>
                    <a:pt x="38314" y="29"/>
                  </a:lnTo>
                  <a:lnTo>
                    <a:pt x="380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3025942" y="2660940"/>
              <a:ext cx="710026" cy="1023108"/>
            </a:xfrm>
            <a:custGeom>
              <a:avLst/>
              <a:gdLst/>
              <a:ahLst/>
              <a:cxnLst/>
              <a:rect l="l" t="t" r="r" b="b"/>
              <a:pathLst>
                <a:path w="40268" h="58024" fill="none" extrusionOk="0">
                  <a:moveTo>
                    <a:pt x="39758" y="1643"/>
                  </a:moveTo>
                  <a:lnTo>
                    <a:pt x="40268" y="34860"/>
                  </a:lnTo>
                  <a:lnTo>
                    <a:pt x="40268" y="34860"/>
                  </a:lnTo>
                  <a:lnTo>
                    <a:pt x="40268" y="35058"/>
                  </a:lnTo>
                  <a:lnTo>
                    <a:pt x="40240" y="35284"/>
                  </a:lnTo>
                  <a:lnTo>
                    <a:pt x="40155" y="35483"/>
                  </a:lnTo>
                  <a:lnTo>
                    <a:pt x="40070" y="35681"/>
                  </a:lnTo>
                  <a:lnTo>
                    <a:pt x="39957" y="35851"/>
                  </a:lnTo>
                  <a:lnTo>
                    <a:pt x="39815" y="36021"/>
                  </a:lnTo>
                  <a:lnTo>
                    <a:pt x="39645" y="36162"/>
                  </a:lnTo>
                  <a:lnTo>
                    <a:pt x="39475" y="36304"/>
                  </a:lnTo>
                  <a:lnTo>
                    <a:pt x="3002" y="57797"/>
                  </a:lnTo>
                  <a:lnTo>
                    <a:pt x="3002" y="57797"/>
                  </a:lnTo>
                  <a:lnTo>
                    <a:pt x="2804" y="57882"/>
                  </a:lnTo>
                  <a:lnTo>
                    <a:pt x="2606" y="57967"/>
                  </a:lnTo>
                  <a:lnTo>
                    <a:pt x="2379" y="57995"/>
                  </a:lnTo>
                  <a:lnTo>
                    <a:pt x="2181" y="58023"/>
                  </a:lnTo>
                  <a:lnTo>
                    <a:pt x="1955" y="57995"/>
                  </a:lnTo>
                  <a:lnTo>
                    <a:pt x="1756" y="57967"/>
                  </a:lnTo>
                  <a:lnTo>
                    <a:pt x="1558" y="57882"/>
                  </a:lnTo>
                  <a:lnTo>
                    <a:pt x="1360" y="57797"/>
                  </a:lnTo>
                  <a:lnTo>
                    <a:pt x="1190" y="57683"/>
                  </a:lnTo>
                  <a:lnTo>
                    <a:pt x="1048" y="57542"/>
                  </a:lnTo>
                  <a:lnTo>
                    <a:pt x="907" y="57400"/>
                  </a:lnTo>
                  <a:lnTo>
                    <a:pt x="765" y="57230"/>
                  </a:lnTo>
                  <a:lnTo>
                    <a:pt x="680" y="57032"/>
                  </a:lnTo>
                  <a:lnTo>
                    <a:pt x="595" y="56834"/>
                  </a:lnTo>
                  <a:lnTo>
                    <a:pt x="539" y="56636"/>
                  </a:lnTo>
                  <a:lnTo>
                    <a:pt x="539" y="56381"/>
                  </a:lnTo>
                  <a:lnTo>
                    <a:pt x="1" y="23533"/>
                  </a:lnTo>
                  <a:lnTo>
                    <a:pt x="1" y="23533"/>
                  </a:lnTo>
                  <a:lnTo>
                    <a:pt x="1" y="23306"/>
                  </a:lnTo>
                  <a:lnTo>
                    <a:pt x="57" y="23108"/>
                  </a:lnTo>
                  <a:lnTo>
                    <a:pt x="114" y="22910"/>
                  </a:lnTo>
                  <a:lnTo>
                    <a:pt x="199" y="22711"/>
                  </a:lnTo>
                  <a:lnTo>
                    <a:pt x="312" y="22513"/>
                  </a:lnTo>
                  <a:lnTo>
                    <a:pt x="454" y="22371"/>
                  </a:lnTo>
                  <a:lnTo>
                    <a:pt x="624" y="22230"/>
                  </a:lnTo>
                  <a:lnTo>
                    <a:pt x="794" y="22088"/>
                  </a:lnTo>
                  <a:lnTo>
                    <a:pt x="37238" y="255"/>
                  </a:lnTo>
                  <a:lnTo>
                    <a:pt x="37238" y="255"/>
                  </a:lnTo>
                  <a:lnTo>
                    <a:pt x="37465" y="142"/>
                  </a:lnTo>
                  <a:lnTo>
                    <a:pt x="37663" y="57"/>
                  </a:lnTo>
                  <a:lnTo>
                    <a:pt x="37889" y="29"/>
                  </a:lnTo>
                  <a:lnTo>
                    <a:pt x="38088" y="1"/>
                  </a:lnTo>
                  <a:lnTo>
                    <a:pt x="38314" y="29"/>
                  </a:lnTo>
                  <a:lnTo>
                    <a:pt x="38512" y="57"/>
                  </a:lnTo>
                  <a:lnTo>
                    <a:pt x="38711" y="142"/>
                  </a:lnTo>
                  <a:lnTo>
                    <a:pt x="38909" y="227"/>
                  </a:lnTo>
                  <a:lnTo>
                    <a:pt x="39079" y="340"/>
                  </a:lnTo>
                  <a:lnTo>
                    <a:pt x="39249" y="454"/>
                  </a:lnTo>
                  <a:lnTo>
                    <a:pt x="39390" y="624"/>
                  </a:lnTo>
                  <a:lnTo>
                    <a:pt x="39503" y="793"/>
                  </a:lnTo>
                  <a:lnTo>
                    <a:pt x="39588" y="992"/>
                  </a:lnTo>
                  <a:lnTo>
                    <a:pt x="39673" y="1190"/>
                  </a:lnTo>
                  <a:lnTo>
                    <a:pt x="39730" y="1416"/>
                  </a:lnTo>
                  <a:lnTo>
                    <a:pt x="39758" y="16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3852313" y="3512794"/>
              <a:ext cx="217726" cy="133337"/>
            </a:xfrm>
            <a:custGeom>
              <a:avLst/>
              <a:gdLst/>
              <a:ahLst/>
              <a:cxnLst/>
              <a:rect l="l" t="t" r="r" b="b"/>
              <a:pathLst>
                <a:path w="12348" h="7562" extrusionOk="0">
                  <a:moveTo>
                    <a:pt x="11271" y="0"/>
                  </a:moveTo>
                  <a:lnTo>
                    <a:pt x="11073" y="57"/>
                  </a:lnTo>
                  <a:lnTo>
                    <a:pt x="10903" y="142"/>
                  </a:lnTo>
                  <a:lnTo>
                    <a:pt x="1" y="6428"/>
                  </a:lnTo>
                  <a:lnTo>
                    <a:pt x="1955" y="7561"/>
                  </a:lnTo>
                  <a:lnTo>
                    <a:pt x="11866" y="1813"/>
                  </a:lnTo>
                  <a:lnTo>
                    <a:pt x="12036" y="1699"/>
                  </a:lnTo>
                  <a:lnTo>
                    <a:pt x="12177" y="1558"/>
                  </a:lnTo>
                  <a:lnTo>
                    <a:pt x="12262" y="1388"/>
                  </a:lnTo>
                  <a:lnTo>
                    <a:pt x="12319" y="1218"/>
                  </a:lnTo>
                  <a:lnTo>
                    <a:pt x="12347" y="1048"/>
                  </a:lnTo>
                  <a:lnTo>
                    <a:pt x="12347" y="850"/>
                  </a:lnTo>
                  <a:lnTo>
                    <a:pt x="12319" y="652"/>
                  </a:lnTo>
                  <a:lnTo>
                    <a:pt x="12234" y="482"/>
                  </a:lnTo>
                  <a:lnTo>
                    <a:pt x="12121" y="312"/>
                  </a:lnTo>
                  <a:lnTo>
                    <a:pt x="11979" y="199"/>
                  </a:lnTo>
                  <a:lnTo>
                    <a:pt x="11809" y="85"/>
                  </a:lnTo>
                  <a:lnTo>
                    <a:pt x="11639" y="29"/>
                  </a:lnTo>
                  <a:lnTo>
                    <a:pt x="11441" y="0"/>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3852313" y="3512794"/>
              <a:ext cx="217726" cy="133337"/>
            </a:xfrm>
            <a:custGeom>
              <a:avLst/>
              <a:gdLst/>
              <a:ahLst/>
              <a:cxnLst/>
              <a:rect l="l" t="t" r="r" b="b"/>
              <a:pathLst>
                <a:path w="12348" h="7562" fill="none" extrusionOk="0">
                  <a:moveTo>
                    <a:pt x="1955" y="7561"/>
                  </a:moveTo>
                  <a:lnTo>
                    <a:pt x="11866" y="1813"/>
                  </a:lnTo>
                  <a:lnTo>
                    <a:pt x="11866" y="1813"/>
                  </a:lnTo>
                  <a:lnTo>
                    <a:pt x="12036" y="1699"/>
                  </a:lnTo>
                  <a:lnTo>
                    <a:pt x="12177" y="1558"/>
                  </a:lnTo>
                  <a:lnTo>
                    <a:pt x="12262" y="1388"/>
                  </a:lnTo>
                  <a:lnTo>
                    <a:pt x="12319" y="1218"/>
                  </a:lnTo>
                  <a:lnTo>
                    <a:pt x="12347" y="1048"/>
                  </a:lnTo>
                  <a:lnTo>
                    <a:pt x="12347" y="850"/>
                  </a:lnTo>
                  <a:lnTo>
                    <a:pt x="12319" y="652"/>
                  </a:lnTo>
                  <a:lnTo>
                    <a:pt x="12234" y="482"/>
                  </a:lnTo>
                  <a:lnTo>
                    <a:pt x="12234" y="482"/>
                  </a:lnTo>
                  <a:lnTo>
                    <a:pt x="12121" y="312"/>
                  </a:lnTo>
                  <a:lnTo>
                    <a:pt x="11979" y="199"/>
                  </a:lnTo>
                  <a:lnTo>
                    <a:pt x="11809" y="85"/>
                  </a:lnTo>
                  <a:lnTo>
                    <a:pt x="11639" y="29"/>
                  </a:lnTo>
                  <a:lnTo>
                    <a:pt x="11441" y="0"/>
                  </a:lnTo>
                  <a:lnTo>
                    <a:pt x="11271" y="0"/>
                  </a:lnTo>
                  <a:lnTo>
                    <a:pt x="11073" y="57"/>
                  </a:lnTo>
                  <a:lnTo>
                    <a:pt x="10903" y="142"/>
                  </a:lnTo>
                  <a:lnTo>
                    <a:pt x="1" y="642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4"/>
            <p:cNvSpPr/>
            <p:nvPr/>
          </p:nvSpPr>
          <p:spPr>
            <a:xfrm>
              <a:off x="3322547" y="3632135"/>
              <a:ext cx="553749" cy="327065"/>
            </a:xfrm>
            <a:custGeom>
              <a:avLst/>
              <a:gdLst/>
              <a:ahLst/>
              <a:cxnLst/>
              <a:rect l="l" t="t" r="r" b="b"/>
              <a:pathLst>
                <a:path w="31405" h="18549" extrusionOk="0">
                  <a:moveTo>
                    <a:pt x="29450" y="0"/>
                  </a:moveTo>
                  <a:lnTo>
                    <a:pt x="482" y="16736"/>
                  </a:lnTo>
                  <a:lnTo>
                    <a:pt x="312" y="16849"/>
                  </a:lnTo>
                  <a:lnTo>
                    <a:pt x="170" y="16991"/>
                  </a:lnTo>
                  <a:lnTo>
                    <a:pt x="85" y="17161"/>
                  </a:lnTo>
                  <a:lnTo>
                    <a:pt x="28" y="17331"/>
                  </a:lnTo>
                  <a:lnTo>
                    <a:pt x="0" y="17501"/>
                  </a:lnTo>
                  <a:lnTo>
                    <a:pt x="0" y="17699"/>
                  </a:lnTo>
                  <a:lnTo>
                    <a:pt x="28" y="17869"/>
                  </a:lnTo>
                  <a:lnTo>
                    <a:pt x="113" y="18067"/>
                  </a:lnTo>
                  <a:lnTo>
                    <a:pt x="227" y="18208"/>
                  </a:lnTo>
                  <a:lnTo>
                    <a:pt x="368" y="18350"/>
                  </a:lnTo>
                  <a:lnTo>
                    <a:pt x="538" y="18463"/>
                  </a:lnTo>
                  <a:lnTo>
                    <a:pt x="708" y="18520"/>
                  </a:lnTo>
                  <a:lnTo>
                    <a:pt x="878" y="18548"/>
                  </a:lnTo>
                  <a:lnTo>
                    <a:pt x="1076" y="18548"/>
                  </a:lnTo>
                  <a:lnTo>
                    <a:pt x="1274" y="18492"/>
                  </a:lnTo>
                  <a:lnTo>
                    <a:pt x="1444" y="18407"/>
                  </a:lnTo>
                  <a:lnTo>
                    <a:pt x="31404" y="1105"/>
                  </a:lnTo>
                  <a:lnTo>
                    <a:pt x="29450" y="0"/>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4"/>
            <p:cNvSpPr/>
            <p:nvPr/>
          </p:nvSpPr>
          <p:spPr>
            <a:xfrm>
              <a:off x="3322547" y="3632135"/>
              <a:ext cx="553749" cy="327065"/>
            </a:xfrm>
            <a:custGeom>
              <a:avLst/>
              <a:gdLst/>
              <a:ahLst/>
              <a:cxnLst/>
              <a:rect l="l" t="t" r="r" b="b"/>
              <a:pathLst>
                <a:path w="31405" h="18549" fill="none" extrusionOk="0">
                  <a:moveTo>
                    <a:pt x="29450" y="0"/>
                  </a:moveTo>
                  <a:lnTo>
                    <a:pt x="482" y="16736"/>
                  </a:lnTo>
                  <a:lnTo>
                    <a:pt x="482" y="16736"/>
                  </a:lnTo>
                  <a:lnTo>
                    <a:pt x="312" y="16849"/>
                  </a:lnTo>
                  <a:lnTo>
                    <a:pt x="170" y="16991"/>
                  </a:lnTo>
                  <a:lnTo>
                    <a:pt x="85" y="17161"/>
                  </a:lnTo>
                  <a:lnTo>
                    <a:pt x="28" y="17331"/>
                  </a:lnTo>
                  <a:lnTo>
                    <a:pt x="0" y="17501"/>
                  </a:lnTo>
                  <a:lnTo>
                    <a:pt x="0" y="17699"/>
                  </a:lnTo>
                  <a:lnTo>
                    <a:pt x="28" y="17869"/>
                  </a:lnTo>
                  <a:lnTo>
                    <a:pt x="113" y="18067"/>
                  </a:lnTo>
                  <a:lnTo>
                    <a:pt x="113" y="18067"/>
                  </a:lnTo>
                  <a:lnTo>
                    <a:pt x="227" y="18208"/>
                  </a:lnTo>
                  <a:lnTo>
                    <a:pt x="368" y="18350"/>
                  </a:lnTo>
                  <a:lnTo>
                    <a:pt x="538" y="18463"/>
                  </a:lnTo>
                  <a:lnTo>
                    <a:pt x="708" y="18520"/>
                  </a:lnTo>
                  <a:lnTo>
                    <a:pt x="878" y="18548"/>
                  </a:lnTo>
                  <a:lnTo>
                    <a:pt x="1076" y="18548"/>
                  </a:lnTo>
                  <a:lnTo>
                    <a:pt x="1274" y="18492"/>
                  </a:lnTo>
                  <a:lnTo>
                    <a:pt x="1444" y="18407"/>
                  </a:lnTo>
                  <a:lnTo>
                    <a:pt x="31404" y="11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3810382" y="3479838"/>
              <a:ext cx="218202" cy="132826"/>
            </a:xfrm>
            <a:custGeom>
              <a:avLst/>
              <a:gdLst/>
              <a:ahLst/>
              <a:cxnLst/>
              <a:rect l="l" t="t" r="r" b="b"/>
              <a:pathLst>
                <a:path w="12375" h="7533" extrusionOk="0">
                  <a:moveTo>
                    <a:pt x="11271" y="0"/>
                  </a:moveTo>
                  <a:lnTo>
                    <a:pt x="11072" y="29"/>
                  </a:lnTo>
                  <a:lnTo>
                    <a:pt x="10903" y="114"/>
                  </a:lnTo>
                  <a:lnTo>
                    <a:pt x="0" y="6429"/>
                  </a:lnTo>
                  <a:lnTo>
                    <a:pt x="1954" y="7533"/>
                  </a:lnTo>
                  <a:lnTo>
                    <a:pt x="11865" y="1813"/>
                  </a:lnTo>
                  <a:lnTo>
                    <a:pt x="12035" y="1699"/>
                  </a:lnTo>
                  <a:lnTo>
                    <a:pt x="12177" y="1558"/>
                  </a:lnTo>
                  <a:lnTo>
                    <a:pt x="12262" y="1388"/>
                  </a:lnTo>
                  <a:lnTo>
                    <a:pt x="12318" y="1218"/>
                  </a:lnTo>
                  <a:lnTo>
                    <a:pt x="12375" y="1020"/>
                  </a:lnTo>
                  <a:lnTo>
                    <a:pt x="12347" y="850"/>
                  </a:lnTo>
                  <a:lnTo>
                    <a:pt x="12318" y="652"/>
                  </a:lnTo>
                  <a:lnTo>
                    <a:pt x="12233" y="482"/>
                  </a:lnTo>
                  <a:lnTo>
                    <a:pt x="12120" y="312"/>
                  </a:lnTo>
                  <a:lnTo>
                    <a:pt x="11979" y="199"/>
                  </a:lnTo>
                  <a:lnTo>
                    <a:pt x="11809" y="85"/>
                  </a:lnTo>
                  <a:lnTo>
                    <a:pt x="11639" y="29"/>
                  </a:lnTo>
                  <a:lnTo>
                    <a:pt x="11469" y="0"/>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3810382" y="3479838"/>
              <a:ext cx="218202" cy="132826"/>
            </a:xfrm>
            <a:custGeom>
              <a:avLst/>
              <a:gdLst/>
              <a:ahLst/>
              <a:cxnLst/>
              <a:rect l="l" t="t" r="r" b="b"/>
              <a:pathLst>
                <a:path w="12375" h="7533" fill="none" extrusionOk="0">
                  <a:moveTo>
                    <a:pt x="1954" y="7533"/>
                  </a:moveTo>
                  <a:lnTo>
                    <a:pt x="11865" y="1813"/>
                  </a:lnTo>
                  <a:lnTo>
                    <a:pt x="11865" y="1813"/>
                  </a:lnTo>
                  <a:lnTo>
                    <a:pt x="12035" y="1699"/>
                  </a:lnTo>
                  <a:lnTo>
                    <a:pt x="12177" y="1558"/>
                  </a:lnTo>
                  <a:lnTo>
                    <a:pt x="12262" y="1388"/>
                  </a:lnTo>
                  <a:lnTo>
                    <a:pt x="12318" y="1218"/>
                  </a:lnTo>
                  <a:lnTo>
                    <a:pt x="12375" y="1020"/>
                  </a:lnTo>
                  <a:lnTo>
                    <a:pt x="12347" y="850"/>
                  </a:lnTo>
                  <a:lnTo>
                    <a:pt x="12318" y="652"/>
                  </a:lnTo>
                  <a:lnTo>
                    <a:pt x="12233" y="482"/>
                  </a:lnTo>
                  <a:lnTo>
                    <a:pt x="12233" y="482"/>
                  </a:lnTo>
                  <a:lnTo>
                    <a:pt x="12120" y="312"/>
                  </a:lnTo>
                  <a:lnTo>
                    <a:pt x="11979" y="199"/>
                  </a:lnTo>
                  <a:lnTo>
                    <a:pt x="11809" y="85"/>
                  </a:lnTo>
                  <a:lnTo>
                    <a:pt x="11639" y="29"/>
                  </a:lnTo>
                  <a:lnTo>
                    <a:pt x="11469" y="0"/>
                  </a:lnTo>
                  <a:lnTo>
                    <a:pt x="11271" y="0"/>
                  </a:lnTo>
                  <a:lnTo>
                    <a:pt x="11072" y="29"/>
                  </a:lnTo>
                  <a:lnTo>
                    <a:pt x="10903" y="114"/>
                  </a:lnTo>
                  <a:lnTo>
                    <a:pt x="0" y="642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3280598" y="3598667"/>
              <a:ext cx="553749" cy="327577"/>
            </a:xfrm>
            <a:custGeom>
              <a:avLst/>
              <a:gdLst/>
              <a:ahLst/>
              <a:cxnLst/>
              <a:rect l="l" t="t" r="r" b="b"/>
              <a:pathLst>
                <a:path w="31405" h="18578" extrusionOk="0">
                  <a:moveTo>
                    <a:pt x="29451" y="1"/>
                  </a:moveTo>
                  <a:lnTo>
                    <a:pt x="482" y="16765"/>
                  </a:lnTo>
                  <a:lnTo>
                    <a:pt x="312" y="16878"/>
                  </a:lnTo>
                  <a:lnTo>
                    <a:pt x="199" y="17020"/>
                  </a:lnTo>
                  <a:lnTo>
                    <a:pt x="85" y="17161"/>
                  </a:lnTo>
                  <a:lnTo>
                    <a:pt x="29" y="17331"/>
                  </a:lnTo>
                  <a:lnTo>
                    <a:pt x="1" y="17530"/>
                  </a:lnTo>
                  <a:lnTo>
                    <a:pt x="1" y="17728"/>
                  </a:lnTo>
                  <a:lnTo>
                    <a:pt x="29" y="17898"/>
                  </a:lnTo>
                  <a:lnTo>
                    <a:pt x="114" y="18096"/>
                  </a:lnTo>
                  <a:lnTo>
                    <a:pt x="227" y="18238"/>
                  </a:lnTo>
                  <a:lnTo>
                    <a:pt x="369" y="18379"/>
                  </a:lnTo>
                  <a:lnTo>
                    <a:pt x="539" y="18464"/>
                  </a:lnTo>
                  <a:lnTo>
                    <a:pt x="708" y="18549"/>
                  </a:lnTo>
                  <a:lnTo>
                    <a:pt x="907" y="18577"/>
                  </a:lnTo>
                  <a:lnTo>
                    <a:pt x="1077" y="18549"/>
                  </a:lnTo>
                  <a:lnTo>
                    <a:pt x="1275" y="18521"/>
                  </a:lnTo>
                  <a:lnTo>
                    <a:pt x="1445" y="18436"/>
                  </a:lnTo>
                  <a:lnTo>
                    <a:pt x="31405" y="1134"/>
                  </a:lnTo>
                  <a:lnTo>
                    <a:pt x="29451" y="1"/>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4"/>
            <p:cNvSpPr/>
            <p:nvPr/>
          </p:nvSpPr>
          <p:spPr>
            <a:xfrm>
              <a:off x="3280598" y="3598667"/>
              <a:ext cx="553749" cy="327577"/>
            </a:xfrm>
            <a:custGeom>
              <a:avLst/>
              <a:gdLst/>
              <a:ahLst/>
              <a:cxnLst/>
              <a:rect l="l" t="t" r="r" b="b"/>
              <a:pathLst>
                <a:path w="31405" h="18578" fill="none" extrusionOk="0">
                  <a:moveTo>
                    <a:pt x="29451" y="1"/>
                  </a:moveTo>
                  <a:lnTo>
                    <a:pt x="482" y="16765"/>
                  </a:lnTo>
                  <a:lnTo>
                    <a:pt x="482" y="16765"/>
                  </a:lnTo>
                  <a:lnTo>
                    <a:pt x="312" y="16878"/>
                  </a:lnTo>
                  <a:lnTo>
                    <a:pt x="199" y="17020"/>
                  </a:lnTo>
                  <a:lnTo>
                    <a:pt x="85" y="17161"/>
                  </a:lnTo>
                  <a:lnTo>
                    <a:pt x="29" y="17331"/>
                  </a:lnTo>
                  <a:lnTo>
                    <a:pt x="1" y="17530"/>
                  </a:lnTo>
                  <a:lnTo>
                    <a:pt x="1" y="17728"/>
                  </a:lnTo>
                  <a:lnTo>
                    <a:pt x="29" y="17898"/>
                  </a:lnTo>
                  <a:lnTo>
                    <a:pt x="114" y="18096"/>
                  </a:lnTo>
                  <a:lnTo>
                    <a:pt x="114" y="18096"/>
                  </a:lnTo>
                  <a:lnTo>
                    <a:pt x="227" y="18238"/>
                  </a:lnTo>
                  <a:lnTo>
                    <a:pt x="369" y="18379"/>
                  </a:lnTo>
                  <a:lnTo>
                    <a:pt x="539" y="18464"/>
                  </a:lnTo>
                  <a:lnTo>
                    <a:pt x="708" y="18549"/>
                  </a:lnTo>
                  <a:lnTo>
                    <a:pt x="907" y="18577"/>
                  </a:lnTo>
                  <a:lnTo>
                    <a:pt x="1077" y="18549"/>
                  </a:lnTo>
                  <a:lnTo>
                    <a:pt x="1275" y="18521"/>
                  </a:lnTo>
                  <a:lnTo>
                    <a:pt x="1445" y="18436"/>
                  </a:lnTo>
                  <a:lnTo>
                    <a:pt x="31405" y="113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4"/>
            <p:cNvSpPr/>
            <p:nvPr/>
          </p:nvSpPr>
          <p:spPr>
            <a:xfrm>
              <a:off x="3763936" y="3453371"/>
              <a:ext cx="217726" cy="132843"/>
            </a:xfrm>
            <a:custGeom>
              <a:avLst/>
              <a:gdLst/>
              <a:ahLst/>
              <a:cxnLst/>
              <a:rect l="l" t="t" r="r" b="b"/>
              <a:pathLst>
                <a:path w="12348" h="7534" extrusionOk="0">
                  <a:moveTo>
                    <a:pt x="11271" y="1"/>
                  </a:moveTo>
                  <a:lnTo>
                    <a:pt x="11073" y="29"/>
                  </a:lnTo>
                  <a:lnTo>
                    <a:pt x="10903" y="114"/>
                  </a:lnTo>
                  <a:lnTo>
                    <a:pt x="1" y="6400"/>
                  </a:lnTo>
                  <a:lnTo>
                    <a:pt x="1955" y="7533"/>
                  </a:lnTo>
                  <a:lnTo>
                    <a:pt x="11866" y="1813"/>
                  </a:lnTo>
                  <a:lnTo>
                    <a:pt x="12036" y="1700"/>
                  </a:lnTo>
                  <a:lnTo>
                    <a:pt x="12149" y="1558"/>
                  </a:lnTo>
                  <a:lnTo>
                    <a:pt x="12262" y="1388"/>
                  </a:lnTo>
                  <a:lnTo>
                    <a:pt x="12319" y="1218"/>
                  </a:lnTo>
                  <a:lnTo>
                    <a:pt x="12347" y="1020"/>
                  </a:lnTo>
                  <a:lnTo>
                    <a:pt x="12347" y="850"/>
                  </a:lnTo>
                  <a:lnTo>
                    <a:pt x="12291" y="652"/>
                  </a:lnTo>
                  <a:lnTo>
                    <a:pt x="12234" y="482"/>
                  </a:lnTo>
                  <a:lnTo>
                    <a:pt x="12121" y="312"/>
                  </a:lnTo>
                  <a:lnTo>
                    <a:pt x="11979" y="199"/>
                  </a:lnTo>
                  <a:lnTo>
                    <a:pt x="11809" y="86"/>
                  </a:lnTo>
                  <a:lnTo>
                    <a:pt x="11639" y="29"/>
                  </a:lnTo>
                  <a:lnTo>
                    <a:pt x="11441" y="1"/>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3763936" y="3453371"/>
              <a:ext cx="217726" cy="132843"/>
            </a:xfrm>
            <a:custGeom>
              <a:avLst/>
              <a:gdLst/>
              <a:ahLst/>
              <a:cxnLst/>
              <a:rect l="l" t="t" r="r" b="b"/>
              <a:pathLst>
                <a:path w="12348" h="7534" fill="none" extrusionOk="0">
                  <a:moveTo>
                    <a:pt x="1955" y="7533"/>
                  </a:moveTo>
                  <a:lnTo>
                    <a:pt x="11866" y="1813"/>
                  </a:lnTo>
                  <a:lnTo>
                    <a:pt x="11866" y="1813"/>
                  </a:lnTo>
                  <a:lnTo>
                    <a:pt x="12036" y="1700"/>
                  </a:lnTo>
                  <a:lnTo>
                    <a:pt x="12149" y="1558"/>
                  </a:lnTo>
                  <a:lnTo>
                    <a:pt x="12262" y="1388"/>
                  </a:lnTo>
                  <a:lnTo>
                    <a:pt x="12319" y="1218"/>
                  </a:lnTo>
                  <a:lnTo>
                    <a:pt x="12347" y="1020"/>
                  </a:lnTo>
                  <a:lnTo>
                    <a:pt x="12347" y="850"/>
                  </a:lnTo>
                  <a:lnTo>
                    <a:pt x="12291" y="652"/>
                  </a:lnTo>
                  <a:lnTo>
                    <a:pt x="12234" y="482"/>
                  </a:lnTo>
                  <a:lnTo>
                    <a:pt x="12234" y="482"/>
                  </a:lnTo>
                  <a:lnTo>
                    <a:pt x="12121" y="312"/>
                  </a:lnTo>
                  <a:lnTo>
                    <a:pt x="11979" y="199"/>
                  </a:lnTo>
                  <a:lnTo>
                    <a:pt x="11809" y="86"/>
                  </a:lnTo>
                  <a:lnTo>
                    <a:pt x="11639" y="29"/>
                  </a:lnTo>
                  <a:lnTo>
                    <a:pt x="11441" y="1"/>
                  </a:lnTo>
                  <a:lnTo>
                    <a:pt x="11271" y="1"/>
                  </a:lnTo>
                  <a:lnTo>
                    <a:pt x="11073" y="29"/>
                  </a:lnTo>
                  <a:lnTo>
                    <a:pt x="10903" y="114"/>
                  </a:lnTo>
                  <a:lnTo>
                    <a:pt x="1" y="640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3233659" y="3572218"/>
              <a:ext cx="553749" cy="327559"/>
            </a:xfrm>
            <a:custGeom>
              <a:avLst/>
              <a:gdLst/>
              <a:ahLst/>
              <a:cxnLst/>
              <a:rect l="l" t="t" r="r" b="b"/>
              <a:pathLst>
                <a:path w="31405" h="18577" extrusionOk="0">
                  <a:moveTo>
                    <a:pt x="29451" y="0"/>
                  </a:moveTo>
                  <a:lnTo>
                    <a:pt x="482" y="16736"/>
                  </a:lnTo>
                  <a:lnTo>
                    <a:pt x="340" y="16877"/>
                  </a:lnTo>
                  <a:lnTo>
                    <a:pt x="199" y="17019"/>
                  </a:lnTo>
                  <a:lnTo>
                    <a:pt x="114" y="17161"/>
                  </a:lnTo>
                  <a:lnTo>
                    <a:pt x="29" y="17331"/>
                  </a:lnTo>
                  <a:lnTo>
                    <a:pt x="1" y="17529"/>
                  </a:lnTo>
                  <a:lnTo>
                    <a:pt x="1" y="17727"/>
                  </a:lnTo>
                  <a:lnTo>
                    <a:pt x="57" y="17897"/>
                  </a:lnTo>
                  <a:lnTo>
                    <a:pt x="142" y="18067"/>
                  </a:lnTo>
                  <a:lnTo>
                    <a:pt x="256" y="18237"/>
                  </a:lnTo>
                  <a:lnTo>
                    <a:pt x="397" y="18378"/>
                  </a:lnTo>
                  <a:lnTo>
                    <a:pt x="539" y="18463"/>
                  </a:lnTo>
                  <a:lnTo>
                    <a:pt x="737" y="18520"/>
                  </a:lnTo>
                  <a:lnTo>
                    <a:pt x="907" y="18576"/>
                  </a:lnTo>
                  <a:lnTo>
                    <a:pt x="1105" y="18548"/>
                  </a:lnTo>
                  <a:lnTo>
                    <a:pt x="1275" y="18520"/>
                  </a:lnTo>
                  <a:lnTo>
                    <a:pt x="1473" y="18435"/>
                  </a:lnTo>
                  <a:lnTo>
                    <a:pt x="31405" y="1133"/>
                  </a:lnTo>
                  <a:lnTo>
                    <a:pt x="29451" y="0"/>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4"/>
            <p:cNvSpPr/>
            <p:nvPr/>
          </p:nvSpPr>
          <p:spPr>
            <a:xfrm>
              <a:off x="3233659" y="3572218"/>
              <a:ext cx="553749" cy="327559"/>
            </a:xfrm>
            <a:custGeom>
              <a:avLst/>
              <a:gdLst/>
              <a:ahLst/>
              <a:cxnLst/>
              <a:rect l="l" t="t" r="r" b="b"/>
              <a:pathLst>
                <a:path w="31405" h="18577" fill="none" extrusionOk="0">
                  <a:moveTo>
                    <a:pt x="29451" y="0"/>
                  </a:moveTo>
                  <a:lnTo>
                    <a:pt x="482" y="16736"/>
                  </a:lnTo>
                  <a:lnTo>
                    <a:pt x="482" y="16736"/>
                  </a:lnTo>
                  <a:lnTo>
                    <a:pt x="340" y="16877"/>
                  </a:lnTo>
                  <a:lnTo>
                    <a:pt x="199" y="17019"/>
                  </a:lnTo>
                  <a:lnTo>
                    <a:pt x="114" y="17161"/>
                  </a:lnTo>
                  <a:lnTo>
                    <a:pt x="29" y="17331"/>
                  </a:lnTo>
                  <a:lnTo>
                    <a:pt x="1" y="17529"/>
                  </a:lnTo>
                  <a:lnTo>
                    <a:pt x="1" y="17727"/>
                  </a:lnTo>
                  <a:lnTo>
                    <a:pt x="57" y="17897"/>
                  </a:lnTo>
                  <a:lnTo>
                    <a:pt x="142" y="18067"/>
                  </a:lnTo>
                  <a:lnTo>
                    <a:pt x="142" y="18067"/>
                  </a:lnTo>
                  <a:lnTo>
                    <a:pt x="256" y="18237"/>
                  </a:lnTo>
                  <a:lnTo>
                    <a:pt x="397" y="18378"/>
                  </a:lnTo>
                  <a:lnTo>
                    <a:pt x="539" y="18463"/>
                  </a:lnTo>
                  <a:lnTo>
                    <a:pt x="737" y="18520"/>
                  </a:lnTo>
                  <a:lnTo>
                    <a:pt x="907" y="18576"/>
                  </a:lnTo>
                  <a:lnTo>
                    <a:pt x="1105" y="18548"/>
                  </a:lnTo>
                  <a:lnTo>
                    <a:pt x="1275" y="18520"/>
                  </a:lnTo>
                  <a:lnTo>
                    <a:pt x="1473" y="18435"/>
                  </a:lnTo>
                  <a:lnTo>
                    <a:pt x="31405" y="113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4"/>
            <p:cNvSpPr/>
            <p:nvPr/>
          </p:nvSpPr>
          <p:spPr>
            <a:xfrm>
              <a:off x="3719501" y="3422918"/>
              <a:ext cx="217708" cy="132826"/>
            </a:xfrm>
            <a:custGeom>
              <a:avLst/>
              <a:gdLst/>
              <a:ahLst/>
              <a:cxnLst/>
              <a:rect l="l" t="t" r="r" b="b"/>
              <a:pathLst>
                <a:path w="12347" h="7533" extrusionOk="0">
                  <a:moveTo>
                    <a:pt x="11271" y="0"/>
                  </a:moveTo>
                  <a:lnTo>
                    <a:pt x="11073" y="29"/>
                  </a:lnTo>
                  <a:lnTo>
                    <a:pt x="10903" y="113"/>
                  </a:lnTo>
                  <a:lnTo>
                    <a:pt x="1" y="6400"/>
                  </a:lnTo>
                  <a:lnTo>
                    <a:pt x="1954" y="7533"/>
                  </a:lnTo>
                  <a:lnTo>
                    <a:pt x="11866" y="1813"/>
                  </a:lnTo>
                  <a:lnTo>
                    <a:pt x="12035" y="1699"/>
                  </a:lnTo>
                  <a:lnTo>
                    <a:pt x="12149" y="1558"/>
                  </a:lnTo>
                  <a:lnTo>
                    <a:pt x="12262" y="1388"/>
                  </a:lnTo>
                  <a:lnTo>
                    <a:pt x="12319" y="1218"/>
                  </a:lnTo>
                  <a:lnTo>
                    <a:pt x="12347" y="1020"/>
                  </a:lnTo>
                  <a:lnTo>
                    <a:pt x="12347" y="850"/>
                  </a:lnTo>
                  <a:lnTo>
                    <a:pt x="12319" y="652"/>
                  </a:lnTo>
                  <a:lnTo>
                    <a:pt x="12234" y="482"/>
                  </a:lnTo>
                  <a:lnTo>
                    <a:pt x="12120" y="312"/>
                  </a:lnTo>
                  <a:lnTo>
                    <a:pt x="11979" y="170"/>
                  </a:lnTo>
                  <a:lnTo>
                    <a:pt x="11809" y="85"/>
                  </a:lnTo>
                  <a:lnTo>
                    <a:pt x="11639" y="29"/>
                  </a:lnTo>
                  <a:lnTo>
                    <a:pt x="11441" y="0"/>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3719501" y="3422918"/>
              <a:ext cx="217708" cy="132826"/>
            </a:xfrm>
            <a:custGeom>
              <a:avLst/>
              <a:gdLst/>
              <a:ahLst/>
              <a:cxnLst/>
              <a:rect l="l" t="t" r="r" b="b"/>
              <a:pathLst>
                <a:path w="12347" h="7533" fill="none" extrusionOk="0">
                  <a:moveTo>
                    <a:pt x="1954" y="7533"/>
                  </a:moveTo>
                  <a:lnTo>
                    <a:pt x="11866" y="1813"/>
                  </a:lnTo>
                  <a:lnTo>
                    <a:pt x="11866" y="1813"/>
                  </a:lnTo>
                  <a:lnTo>
                    <a:pt x="12035" y="1699"/>
                  </a:lnTo>
                  <a:lnTo>
                    <a:pt x="12149" y="1558"/>
                  </a:lnTo>
                  <a:lnTo>
                    <a:pt x="12262" y="1388"/>
                  </a:lnTo>
                  <a:lnTo>
                    <a:pt x="12319" y="1218"/>
                  </a:lnTo>
                  <a:lnTo>
                    <a:pt x="12347" y="1020"/>
                  </a:lnTo>
                  <a:lnTo>
                    <a:pt x="12347" y="850"/>
                  </a:lnTo>
                  <a:lnTo>
                    <a:pt x="12319" y="652"/>
                  </a:lnTo>
                  <a:lnTo>
                    <a:pt x="12234" y="482"/>
                  </a:lnTo>
                  <a:lnTo>
                    <a:pt x="12234" y="482"/>
                  </a:lnTo>
                  <a:lnTo>
                    <a:pt x="12120" y="312"/>
                  </a:lnTo>
                  <a:lnTo>
                    <a:pt x="11979" y="170"/>
                  </a:lnTo>
                  <a:lnTo>
                    <a:pt x="11809" y="85"/>
                  </a:lnTo>
                  <a:lnTo>
                    <a:pt x="11639" y="29"/>
                  </a:lnTo>
                  <a:lnTo>
                    <a:pt x="11441" y="0"/>
                  </a:lnTo>
                  <a:lnTo>
                    <a:pt x="11271" y="0"/>
                  </a:lnTo>
                  <a:lnTo>
                    <a:pt x="11073" y="29"/>
                  </a:lnTo>
                  <a:lnTo>
                    <a:pt x="10903" y="113"/>
                  </a:lnTo>
                  <a:lnTo>
                    <a:pt x="1" y="640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3189224" y="3541748"/>
              <a:ext cx="553749" cy="327065"/>
            </a:xfrm>
            <a:custGeom>
              <a:avLst/>
              <a:gdLst/>
              <a:ahLst/>
              <a:cxnLst/>
              <a:rect l="l" t="t" r="r" b="b"/>
              <a:pathLst>
                <a:path w="31405" h="18549" extrusionOk="0">
                  <a:moveTo>
                    <a:pt x="29479" y="1"/>
                  </a:moveTo>
                  <a:lnTo>
                    <a:pt x="482" y="16736"/>
                  </a:lnTo>
                  <a:lnTo>
                    <a:pt x="340" y="16850"/>
                  </a:lnTo>
                  <a:lnTo>
                    <a:pt x="199" y="16991"/>
                  </a:lnTo>
                  <a:lnTo>
                    <a:pt x="114" y="17161"/>
                  </a:lnTo>
                  <a:lnTo>
                    <a:pt x="29" y="17331"/>
                  </a:lnTo>
                  <a:lnTo>
                    <a:pt x="0" y="17529"/>
                  </a:lnTo>
                  <a:lnTo>
                    <a:pt x="29" y="17699"/>
                  </a:lnTo>
                  <a:lnTo>
                    <a:pt x="57" y="17897"/>
                  </a:lnTo>
                  <a:lnTo>
                    <a:pt x="142" y="18067"/>
                  </a:lnTo>
                  <a:lnTo>
                    <a:pt x="255" y="18237"/>
                  </a:lnTo>
                  <a:lnTo>
                    <a:pt x="397" y="18379"/>
                  </a:lnTo>
                  <a:lnTo>
                    <a:pt x="567" y="18464"/>
                  </a:lnTo>
                  <a:lnTo>
                    <a:pt x="737" y="18520"/>
                  </a:lnTo>
                  <a:lnTo>
                    <a:pt x="907" y="18549"/>
                  </a:lnTo>
                  <a:lnTo>
                    <a:pt x="1105" y="18549"/>
                  </a:lnTo>
                  <a:lnTo>
                    <a:pt x="1303" y="18520"/>
                  </a:lnTo>
                  <a:lnTo>
                    <a:pt x="1473" y="18436"/>
                  </a:lnTo>
                  <a:lnTo>
                    <a:pt x="31404" y="1133"/>
                  </a:lnTo>
                  <a:lnTo>
                    <a:pt x="29479" y="1"/>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4"/>
            <p:cNvSpPr/>
            <p:nvPr/>
          </p:nvSpPr>
          <p:spPr>
            <a:xfrm>
              <a:off x="3189224" y="3541748"/>
              <a:ext cx="553749" cy="327065"/>
            </a:xfrm>
            <a:custGeom>
              <a:avLst/>
              <a:gdLst/>
              <a:ahLst/>
              <a:cxnLst/>
              <a:rect l="l" t="t" r="r" b="b"/>
              <a:pathLst>
                <a:path w="31405" h="18549" fill="none" extrusionOk="0">
                  <a:moveTo>
                    <a:pt x="29479" y="1"/>
                  </a:moveTo>
                  <a:lnTo>
                    <a:pt x="482" y="16736"/>
                  </a:lnTo>
                  <a:lnTo>
                    <a:pt x="482" y="16736"/>
                  </a:lnTo>
                  <a:lnTo>
                    <a:pt x="340" y="16850"/>
                  </a:lnTo>
                  <a:lnTo>
                    <a:pt x="199" y="16991"/>
                  </a:lnTo>
                  <a:lnTo>
                    <a:pt x="114" y="17161"/>
                  </a:lnTo>
                  <a:lnTo>
                    <a:pt x="29" y="17331"/>
                  </a:lnTo>
                  <a:lnTo>
                    <a:pt x="0" y="17529"/>
                  </a:lnTo>
                  <a:lnTo>
                    <a:pt x="29" y="17699"/>
                  </a:lnTo>
                  <a:lnTo>
                    <a:pt x="57" y="17897"/>
                  </a:lnTo>
                  <a:lnTo>
                    <a:pt x="142" y="18067"/>
                  </a:lnTo>
                  <a:lnTo>
                    <a:pt x="142" y="18067"/>
                  </a:lnTo>
                  <a:lnTo>
                    <a:pt x="255" y="18237"/>
                  </a:lnTo>
                  <a:lnTo>
                    <a:pt x="397" y="18379"/>
                  </a:lnTo>
                  <a:lnTo>
                    <a:pt x="567" y="18464"/>
                  </a:lnTo>
                  <a:lnTo>
                    <a:pt x="737" y="18520"/>
                  </a:lnTo>
                  <a:lnTo>
                    <a:pt x="907" y="18549"/>
                  </a:lnTo>
                  <a:lnTo>
                    <a:pt x="1105" y="18549"/>
                  </a:lnTo>
                  <a:lnTo>
                    <a:pt x="1303" y="18520"/>
                  </a:lnTo>
                  <a:lnTo>
                    <a:pt x="1473" y="18436"/>
                  </a:lnTo>
                  <a:lnTo>
                    <a:pt x="31404" y="113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4"/>
            <p:cNvSpPr/>
            <p:nvPr/>
          </p:nvSpPr>
          <p:spPr>
            <a:xfrm>
              <a:off x="3672068" y="3394952"/>
              <a:ext cx="218220" cy="133337"/>
            </a:xfrm>
            <a:custGeom>
              <a:avLst/>
              <a:gdLst/>
              <a:ahLst/>
              <a:cxnLst/>
              <a:rect l="l" t="t" r="r" b="b"/>
              <a:pathLst>
                <a:path w="12376" h="7562" extrusionOk="0">
                  <a:moveTo>
                    <a:pt x="11469" y="0"/>
                  </a:moveTo>
                  <a:lnTo>
                    <a:pt x="11271" y="29"/>
                  </a:lnTo>
                  <a:lnTo>
                    <a:pt x="11072" y="57"/>
                  </a:lnTo>
                  <a:lnTo>
                    <a:pt x="10903" y="142"/>
                  </a:lnTo>
                  <a:lnTo>
                    <a:pt x="0" y="6429"/>
                  </a:lnTo>
                  <a:lnTo>
                    <a:pt x="1954" y="7561"/>
                  </a:lnTo>
                  <a:lnTo>
                    <a:pt x="11894" y="1841"/>
                  </a:lnTo>
                  <a:lnTo>
                    <a:pt x="12035" y="1728"/>
                  </a:lnTo>
                  <a:lnTo>
                    <a:pt x="12177" y="1586"/>
                  </a:lnTo>
                  <a:lnTo>
                    <a:pt x="12262" y="1416"/>
                  </a:lnTo>
                  <a:lnTo>
                    <a:pt x="12347" y="1246"/>
                  </a:lnTo>
                  <a:lnTo>
                    <a:pt x="12375" y="1048"/>
                  </a:lnTo>
                  <a:lnTo>
                    <a:pt x="12347" y="878"/>
                  </a:lnTo>
                  <a:lnTo>
                    <a:pt x="12318" y="680"/>
                  </a:lnTo>
                  <a:lnTo>
                    <a:pt x="12233" y="510"/>
                  </a:lnTo>
                  <a:lnTo>
                    <a:pt x="12120" y="340"/>
                  </a:lnTo>
                  <a:lnTo>
                    <a:pt x="11979" y="199"/>
                  </a:lnTo>
                  <a:lnTo>
                    <a:pt x="11809" y="114"/>
                  </a:lnTo>
                  <a:lnTo>
                    <a:pt x="11639" y="57"/>
                  </a:lnTo>
                  <a:lnTo>
                    <a:pt x="11469" y="0"/>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4"/>
            <p:cNvSpPr/>
            <p:nvPr/>
          </p:nvSpPr>
          <p:spPr>
            <a:xfrm>
              <a:off x="3672068" y="3394952"/>
              <a:ext cx="218220" cy="133337"/>
            </a:xfrm>
            <a:custGeom>
              <a:avLst/>
              <a:gdLst/>
              <a:ahLst/>
              <a:cxnLst/>
              <a:rect l="l" t="t" r="r" b="b"/>
              <a:pathLst>
                <a:path w="12376" h="7562" fill="none" extrusionOk="0">
                  <a:moveTo>
                    <a:pt x="1954" y="7561"/>
                  </a:moveTo>
                  <a:lnTo>
                    <a:pt x="11894" y="1841"/>
                  </a:lnTo>
                  <a:lnTo>
                    <a:pt x="11894" y="1841"/>
                  </a:lnTo>
                  <a:lnTo>
                    <a:pt x="12035" y="1728"/>
                  </a:lnTo>
                  <a:lnTo>
                    <a:pt x="12177" y="1586"/>
                  </a:lnTo>
                  <a:lnTo>
                    <a:pt x="12262" y="1416"/>
                  </a:lnTo>
                  <a:lnTo>
                    <a:pt x="12347" y="1246"/>
                  </a:lnTo>
                  <a:lnTo>
                    <a:pt x="12375" y="1048"/>
                  </a:lnTo>
                  <a:lnTo>
                    <a:pt x="12347" y="878"/>
                  </a:lnTo>
                  <a:lnTo>
                    <a:pt x="12318" y="680"/>
                  </a:lnTo>
                  <a:lnTo>
                    <a:pt x="12233" y="510"/>
                  </a:lnTo>
                  <a:lnTo>
                    <a:pt x="12233" y="510"/>
                  </a:lnTo>
                  <a:lnTo>
                    <a:pt x="12120" y="340"/>
                  </a:lnTo>
                  <a:lnTo>
                    <a:pt x="11979" y="199"/>
                  </a:lnTo>
                  <a:lnTo>
                    <a:pt x="11809" y="114"/>
                  </a:lnTo>
                  <a:lnTo>
                    <a:pt x="11639" y="57"/>
                  </a:lnTo>
                  <a:lnTo>
                    <a:pt x="11469" y="0"/>
                  </a:lnTo>
                  <a:lnTo>
                    <a:pt x="11271" y="29"/>
                  </a:lnTo>
                  <a:lnTo>
                    <a:pt x="11072" y="57"/>
                  </a:lnTo>
                  <a:lnTo>
                    <a:pt x="10903" y="142"/>
                  </a:lnTo>
                  <a:lnTo>
                    <a:pt x="0" y="642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4"/>
            <p:cNvSpPr/>
            <p:nvPr/>
          </p:nvSpPr>
          <p:spPr>
            <a:xfrm>
              <a:off x="3142285" y="3514293"/>
              <a:ext cx="553749" cy="327065"/>
            </a:xfrm>
            <a:custGeom>
              <a:avLst/>
              <a:gdLst/>
              <a:ahLst/>
              <a:cxnLst/>
              <a:rect l="l" t="t" r="r" b="b"/>
              <a:pathLst>
                <a:path w="31405" h="18549" extrusionOk="0">
                  <a:moveTo>
                    <a:pt x="29451" y="0"/>
                  </a:moveTo>
                  <a:lnTo>
                    <a:pt x="482" y="16736"/>
                  </a:lnTo>
                  <a:lnTo>
                    <a:pt x="312" y="16849"/>
                  </a:lnTo>
                  <a:lnTo>
                    <a:pt x="199" y="16991"/>
                  </a:lnTo>
                  <a:lnTo>
                    <a:pt x="86" y="17161"/>
                  </a:lnTo>
                  <a:lnTo>
                    <a:pt x="29" y="17331"/>
                  </a:lnTo>
                  <a:lnTo>
                    <a:pt x="1" y="17529"/>
                  </a:lnTo>
                  <a:lnTo>
                    <a:pt x="1" y="17699"/>
                  </a:lnTo>
                  <a:lnTo>
                    <a:pt x="29" y="17897"/>
                  </a:lnTo>
                  <a:lnTo>
                    <a:pt x="114" y="18067"/>
                  </a:lnTo>
                  <a:lnTo>
                    <a:pt x="227" y="18237"/>
                  </a:lnTo>
                  <a:lnTo>
                    <a:pt x="369" y="18378"/>
                  </a:lnTo>
                  <a:lnTo>
                    <a:pt x="539" y="18463"/>
                  </a:lnTo>
                  <a:lnTo>
                    <a:pt x="709" y="18520"/>
                  </a:lnTo>
                  <a:lnTo>
                    <a:pt x="907" y="18548"/>
                  </a:lnTo>
                  <a:lnTo>
                    <a:pt x="1077" y="18548"/>
                  </a:lnTo>
                  <a:lnTo>
                    <a:pt x="1275" y="18520"/>
                  </a:lnTo>
                  <a:lnTo>
                    <a:pt x="1445" y="18435"/>
                  </a:lnTo>
                  <a:lnTo>
                    <a:pt x="31405" y="1133"/>
                  </a:lnTo>
                  <a:lnTo>
                    <a:pt x="29451" y="0"/>
                  </a:lnTo>
                  <a:close/>
                </a:path>
              </a:pathLst>
            </a:custGeom>
            <a:solidFill>
              <a:srgbClr val="2534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4"/>
            <p:cNvSpPr/>
            <p:nvPr/>
          </p:nvSpPr>
          <p:spPr>
            <a:xfrm>
              <a:off x="3142285" y="3514293"/>
              <a:ext cx="553749" cy="327065"/>
            </a:xfrm>
            <a:custGeom>
              <a:avLst/>
              <a:gdLst/>
              <a:ahLst/>
              <a:cxnLst/>
              <a:rect l="l" t="t" r="r" b="b"/>
              <a:pathLst>
                <a:path w="31405" h="18549" fill="none" extrusionOk="0">
                  <a:moveTo>
                    <a:pt x="29451" y="0"/>
                  </a:moveTo>
                  <a:lnTo>
                    <a:pt x="482" y="16736"/>
                  </a:lnTo>
                  <a:lnTo>
                    <a:pt x="482" y="16736"/>
                  </a:lnTo>
                  <a:lnTo>
                    <a:pt x="312" y="16849"/>
                  </a:lnTo>
                  <a:lnTo>
                    <a:pt x="199" y="16991"/>
                  </a:lnTo>
                  <a:lnTo>
                    <a:pt x="86" y="17161"/>
                  </a:lnTo>
                  <a:lnTo>
                    <a:pt x="29" y="17331"/>
                  </a:lnTo>
                  <a:lnTo>
                    <a:pt x="1" y="17529"/>
                  </a:lnTo>
                  <a:lnTo>
                    <a:pt x="1" y="17699"/>
                  </a:lnTo>
                  <a:lnTo>
                    <a:pt x="29" y="17897"/>
                  </a:lnTo>
                  <a:lnTo>
                    <a:pt x="114" y="18067"/>
                  </a:lnTo>
                  <a:lnTo>
                    <a:pt x="114" y="18067"/>
                  </a:lnTo>
                  <a:lnTo>
                    <a:pt x="227" y="18237"/>
                  </a:lnTo>
                  <a:lnTo>
                    <a:pt x="369" y="18378"/>
                  </a:lnTo>
                  <a:lnTo>
                    <a:pt x="539" y="18463"/>
                  </a:lnTo>
                  <a:lnTo>
                    <a:pt x="709" y="18520"/>
                  </a:lnTo>
                  <a:lnTo>
                    <a:pt x="907" y="18548"/>
                  </a:lnTo>
                  <a:lnTo>
                    <a:pt x="1077" y="18548"/>
                  </a:lnTo>
                  <a:lnTo>
                    <a:pt x="1275" y="18520"/>
                  </a:lnTo>
                  <a:lnTo>
                    <a:pt x="1445" y="18435"/>
                  </a:lnTo>
                  <a:lnTo>
                    <a:pt x="31405" y="113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 name="Google Shape;1231;p24"/>
            <p:cNvGrpSpPr/>
            <p:nvPr/>
          </p:nvGrpSpPr>
          <p:grpSpPr>
            <a:xfrm>
              <a:off x="3770193" y="1915650"/>
              <a:ext cx="652121" cy="565739"/>
              <a:chOff x="3770193" y="1915650"/>
              <a:chExt cx="652121" cy="565739"/>
            </a:xfrm>
          </p:grpSpPr>
          <p:sp>
            <p:nvSpPr>
              <p:cNvPr id="1232" name="Google Shape;1232;p24"/>
              <p:cNvSpPr/>
              <p:nvPr/>
            </p:nvSpPr>
            <p:spPr>
              <a:xfrm>
                <a:off x="3934462" y="2265173"/>
                <a:ext cx="204237" cy="168796"/>
              </a:xfrm>
              <a:custGeom>
                <a:avLst/>
                <a:gdLst/>
                <a:ahLst/>
                <a:cxnLst/>
                <a:rect l="l" t="t" r="r" b="b"/>
                <a:pathLst>
                  <a:path w="11583" h="9573" extrusionOk="0">
                    <a:moveTo>
                      <a:pt x="1" y="1"/>
                    </a:moveTo>
                    <a:lnTo>
                      <a:pt x="7732" y="7335"/>
                    </a:lnTo>
                    <a:lnTo>
                      <a:pt x="11583" y="9572"/>
                    </a:lnTo>
                    <a:lnTo>
                      <a:pt x="4220" y="312"/>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4"/>
              <p:cNvSpPr/>
              <p:nvPr/>
            </p:nvSpPr>
            <p:spPr>
              <a:xfrm>
                <a:off x="4002384" y="2238706"/>
                <a:ext cx="136317" cy="195262"/>
              </a:xfrm>
              <a:custGeom>
                <a:avLst/>
                <a:gdLst/>
                <a:ahLst/>
                <a:cxnLst/>
                <a:rect l="l" t="t" r="r" b="b"/>
                <a:pathLst>
                  <a:path w="7731" h="11074" extrusionOk="0">
                    <a:moveTo>
                      <a:pt x="6456" y="1"/>
                    </a:moveTo>
                    <a:lnTo>
                      <a:pt x="0" y="3739"/>
                    </a:lnTo>
                    <a:lnTo>
                      <a:pt x="7731" y="11073"/>
                    </a:lnTo>
                    <a:lnTo>
                      <a:pt x="64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4"/>
              <p:cNvSpPr/>
              <p:nvPr/>
            </p:nvSpPr>
            <p:spPr>
              <a:xfrm>
                <a:off x="3770193" y="1915650"/>
                <a:ext cx="632143" cy="554242"/>
              </a:xfrm>
              <a:custGeom>
                <a:avLst/>
                <a:gdLst/>
                <a:ahLst/>
                <a:cxnLst/>
                <a:rect l="l" t="t" r="r" b="b"/>
                <a:pathLst>
                  <a:path w="35851" h="31433" extrusionOk="0">
                    <a:moveTo>
                      <a:pt x="24325" y="0"/>
                    </a:moveTo>
                    <a:lnTo>
                      <a:pt x="23957" y="29"/>
                    </a:lnTo>
                    <a:lnTo>
                      <a:pt x="23617" y="57"/>
                    </a:lnTo>
                    <a:lnTo>
                      <a:pt x="23249" y="142"/>
                    </a:lnTo>
                    <a:lnTo>
                      <a:pt x="22853" y="227"/>
                    </a:lnTo>
                    <a:lnTo>
                      <a:pt x="22485" y="340"/>
                    </a:lnTo>
                    <a:lnTo>
                      <a:pt x="22088" y="482"/>
                    </a:lnTo>
                    <a:lnTo>
                      <a:pt x="21692" y="652"/>
                    </a:lnTo>
                    <a:lnTo>
                      <a:pt x="21295" y="850"/>
                    </a:lnTo>
                    <a:lnTo>
                      <a:pt x="20899" y="1077"/>
                    </a:lnTo>
                    <a:lnTo>
                      <a:pt x="20332" y="1445"/>
                    </a:lnTo>
                    <a:lnTo>
                      <a:pt x="19766" y="1813"/>
                    </a:lnTo>
                    <a:lnTo>
                      <a:pt x="19200" y="2266"/>
                    </a:lnTo>
                    <a:lnTo>
                      <a:pt x="18690" y="2719"/>
                    </a:lnTo>
                    <a:lnTo>
                      <a:pt x="18152" y="3229"/>
                    </a:lnTo>
                    <a:lnTo>
                      <a:pt x="17642" y="3738"/>
                    </a:lnTo>
                    <a:lnTo>
                      <a:pt x="17161" y="4305"/>
                    </a:lnTo>
                    <a:lnTo>
                      <a:pt x="16708" y="4899"/>
                    </a:lnTo>
                    <a:lnTo>
                      <a:pt x="16255" y="5494"/>
                    </a:lnTo>
                    <a:lnTo>
                      <a:pt x="15830" y="6117"/>
                    </a:lnTo>
                    <a:lnTo>
                      <a:pt x="15434" y="6768"/>
                    </a:lnTo>
                    <a:lnTo>
                      <a:pt x="15065" y="7420"/>
                    </a:lnTo>
                    <a:lnTo>
                      <a:pt x="14697" y="8099"/>
                    </a:lnTo>
                    <a:lnTo>
                      <a:pt x="14386" y="8779"/>
                    </a:lnTo>
                    <a:lnTo>
                      <a:pt x="14103" y="9487"/>
                    </a:lnTo>
                    <a:lnTo>
                      <a:pt x="13848" y="10166"/>
                    </a:lnTo>
                    <a:lnTo>
                      <a:pt x="13678" y="9997"/>
                    </a:lnTo>
                    <a:lnTo>
                      <a:pt x="13480" y="9827"/>
                    </a:lnTo>
                    <a:lnTo>
                      <a:pt x="13310" y="9713"/>
                    </a:lnTo>
                    <a:lnTo>
                      <a:pt x="13083" y="9572"/>
                    </a:lnTo>
                    <a:lnTo>
                      <a:pt x="12885" y="9487"/>
                    </a:lnTo>
                    <a:lnTo>
                      <a:pt x="12658" y="9430"/>
                    </a:lnTo>
                    <a:lnTo>
                      <a:pt x="12404" y="9374"/>
                    </a:lnTo>
                    <a:lnTo>
                      <a:pt x="12177" y="9345"/>
                    </a:lnTo>
                    <a:lnTo>
                      <a:pt x="11639" y="9345"/>
                    </a:lnTo>
                    <a:lnTo>
                      <a:pt x="11356" y="9402"/>
                    </a:lnTo>
                    <a:lnTo>
                      <a:pt x="11073" y="9459"/>
                    </a:lnTo>
                    <a:lnTo>
                      <a:pt x="10789" y="9544"/>
                    </a:lnTo>
                    <a:lnTo>
                      <a:pt x="10506" y="9657"/>
                    </a:lnTo>
                    <a:lnTo>
                      <a:pt x="10195" y="9798"/>
                    </a:lnTo>
                    <a:lnTo>
                      <a:pt x="9883" y="9968"/>
                    </a:lnTo>
                    <a:lnTo>
                      <a:pt x="9402" y="10280"/>
                    </a:lnTo>
                    <a:lnTo>
                      <a:pt x="8949" y="10620"/>
                    </a:lnTo>
                    <a:lnTo>
                      <a:pt x="8496" y="11016"/>
                    </a:lnTo>
                    <a:lnTo>
                      <a:pt x="8071" y="11469"/>
                    </a:lnTo>
                    <a:lnTo>
                      <a:pt x="7646" y="11922"/>
                    </a:lnTo>
                    <a:lnTo>
                      <a:pt x="7250" y="12432"/>
                    </a:lnTo>
                    <a:lnTo>
                      <a:pt x="6882" y="12942"/>
                    </a:lnTo>
                    <a:lnTo>
                      <a:pt x="6570" y="13480"/>
                    </a:lnTo>
                    <a:lnTo>
                      <a:pt x="6259" y="14046"/>
                    </a:lnTo>
                    <a:lnTo>
                      <a:pt x="5975" y="14612"/>
                    </a:lnTo>
                    <a:lnTo>
                      <a:pt x="5749" y="15207"/>
                    </a:lnTo>
                    <a:lnTo>
                      <a:pt x="5551" y="15802"/>
                    </a:lnTo>
                    <a:lnTo>
                      <a:pt x="5381" y="16396"/>
                    </a:lnTo>
                    <a:lnTo>
                      <a:pt x="5268" y="16991"/>
                    </a:lnTo>
                    <a:lnTo>
                      <a:pt x="5211" y="17557"/>
                    </a:lnTo>
                    <a:lnTo>
                      <a:pt x="5183" y="18124"/>
                    </a:lnTo>
                    <a:lnTo>
                      <a:pt x="5183" y="18464"/>
                    </a:lnTo>
                    <a:lnTo>
                      <a:pt x="5211" y="18803"/>
                    </a:lnTo>
                    <a:lnTo>
                      <a:pt x="5183" y="18832"/>
                    </a:lnTo>
                    <a:lnTo>
                      <a:pt x="4645" y="19171"/>
                    </a:lnTo>
                    <a:lnTo>
                      <a:pt x="4135" y="19540"/>
                    </a:lnTo>
                    <a:lnTo>
                      <a:pt x="3653" y="19964"/>
                    </a:lnTo>
                    <a:lnTo>
                      <a:pt x="3172" y="20446"/>
                    </a:lnTo>
                    <a:lnTo>
                      <a:pt x="2719" y="20955"/>
                    </a:lnTo>
                    <a:lnTo>
                      <a:pt x="2294" y="21522"/>
                    </a:lnTo>
                    <a:lnTo>
                      <a:pt x="1898" y="22088"/>
                    </a:lnTo>
                    <a:lnTo>
                      <a:pt x="1530" y="22683"/>
                    </a:lnTo>
                    <a:lnTo>
                      <a:pt x="1190" y="23306"/>
                    </a:lnTo>
                    <a:lnTo>
                      <a:pt x="878" y="23929"/>
                    </a:lnTo>
                    <a:lnTo>
                      <a:pt x="624" y="24580"/>
                    </a:lnTo>
                    <a:lnTo>
                      <a:pt x="397" y="25231"/>
                    </a:lnTo>
                    <a:lnTo>
                      <a:pt x="227" y="25854"/>
                    </a:lnTo>
                    <a:lnTo>
                      <a:pt x="114" y="26506"/>
                    </a:lnTo>
                    <a:lnTo>
                      <a:pt x="29" y="27157"/>
                    </a:lnTo>
                    <a:lnTo>
                      <a:pt x="1" y="27780"/>
                    </a:lnTo>
                    <a:lnTo>
                      <a:pt x="29" y="28346"/>
                    </a:lnTo>
                    <a:lnTo>
                      <a:pt x="114" y="28913"/>
                    </a:lnTo>
                    <a:lnTo>
                      <a:pt x="227" y="29394"/>
                    </a:lnTo>
                    <a:lnTo>
                      <a:pt x="397" y="29847"/>
                    </a:lnTo>
                    <a:lnTo>
                      <a:pt x="624" y="30244"/>
                    </a:lnTo>
                    <a:lnTo>
                      <a:pt x="878" y="30583"/>
                    </a:lnTo>
                    <a:lnTo>
                      <a:pt x="1190" y="30867"/>
                    </a:lnTo>
                    <a:lnTo>
                      <a:pt x="1530" y="31093"/>
                    </a:lnTo>
                    <a:lnTo>
                      <a:pt x="1898" y="31263"/>
                    </a:lnTo>
                    <a:lnTo>
                      <a:pt x="2294" y="31376"/>
                    </a:lnTo>
                    <a:lnTo>
                      <a:pt x="2719" y="31433"/>
                    </a:lnTo>
                    <a:lnTo>
                      <a:pt x="3172" y="31433"/>
                    </a:lnTo>
                    <a:lnTo>
                      <a:pt x="3653" y="31376"/>
                    </a:lnTo>
                    <a:lnTo>
                      <a:pt x="4135" y="31235"/>
                    </a:lnTo>
                    <a:lnTo>
                      <a:pt x="4645" y="31008"/>
                    </a:lnTo>
                    <a:lnTo>
                      <a:pt x="5183" y="30753"/>
                    </a:lnTo>
                    <a:lnTo>
                      <a:pt x="31150" y="15943"/>
                    </a:lnTo>
                    <a:lnTo>
                      <a:pt x="31631" y="15632"/>
                    </a:lnTo>
                    <a:lnTo>
                      <a:pt x="32084" y="15292"/>
                    </a:lnTo>
                    <a:lnTo>
                      <a:pt x="32537" y="14896"/>
                    </a:lnTo>
                    <a:lnTo>
                      <a:pt x="32962" y="14471"/>
                    </a:lnTo>
                    <a:lnTo>
                      <a:pt x="33387" y="13989"/>
                    </a:lnTo>
                    <a:lnTo>
                      <a:pt x="33783" y="13508"/>
                    </a:lnTo>
                    <a:lnTo>
                      <a:pt x="34123" y="12970"/>
                    </a:lnTo>
                    <a:lnTo>
                      <a:pt x="34463" y="12432"/>
                    </a:lnTo>
                    <a:lnTo>
                      <a:pt x="34774" y="11866"/>
                    </a:lnTo>
                    <a:lnTo>
                      <a:pt x="35057" y="11299"/>
                    </a:lnTo>
                    <a:lnTo>
                      <a:pt x="35284" y="10705"/>
                    </a:lnTo>
                    <a:lnTo>
                      <a:pt x="35482" y="10110"/>
                    </a:lnTo>
                    <a:lnTo>
                      <a:pt x="35652" y="9544"/>
                    </a:lnTo>
                    <a:lnTo>
                      <a:pt x="35765" y="8949"/>
                    </a:lnTo>
                    <a:lnTo>
                      <a:pt x="35822" y="8354"/>
                    </a:lnTo>
                    <a:lnTo>
                      <a:pt x="35850" y="7788"/>
                    </a:lnTo>
                    <a:lnTo>
                      <a:pt x="35822" y="7250"/>
                    </a:lnTo>
                    <a:lnTo>
                      <a:pt x="35765" y="6768"/>
                    </a:lnTo>
                    <a:lnTo>
                      <a:pt x="35652" y="6315"/>
                    </a:lnTo>
                    <a:lnTo>
                      <a:pt x="35482" y="5891"/>
                    </a:lnTo>
                    <a:lnTo>
                      <a:pt x="35284" y="5551"/>
                    </a:lnTo>
                    <a:lnTo>
                      <a:pt x="35057" y="5239"/>
                    </a:lnTo>
                    <a:lnTo>
                      <a:pt x="34774" y="4956"/>
                    </a:lnTo>
                    <a:lnTo>
                      <a:pt x="34463" y="4758"/>
                    </a:lnTo>
                    <a:lnTo>
                      <a:pt x="34123" y="4588"/>
                    </a:lnTo>
                    <a:lnTo>
                      <a:pt x="33783" y="4503"/>
                    </a:lnTo>
                    <a:lnTo>
                      <a:pt x="33387" y="4446"/>
                    </a:lnTo>
                    <a:lnTo>
                      <a:pt x="32962" y="4446"/>
                    </a:lnTo>
                    <a:lnTo>
                      <a:pt x="32537" y="4531"/>
                    </a:lnTo>
                    <a:lnTo>
                      <a:pt x="32084" y="4645"/>
                    </a:lnTo>
                    <a:lnTo>
                      <a:pt x="31631" y="4843"/>
                    </a:lnTo>
                    <a:lnTo>
                      <a:pt x="31150" y="5069"/>
                    </a:lnTo>
                    <a:lnTo>
                      <a:pt x="30810" y="5296"/>
                    </a:lnTo>
                    <a:lnTo>
                      <a:pt x="30470" y="5522"/>
                    </a:lnTo>
                    <a:lnTo>
                      <a:pt x="30159" y="5777"/>
                    </a:lnTo>
                    <a:lnTo>
                      <a:pt x="29847" y="6032"/>
                    </a:lnTo>
                    <a:lnTo>
                      <a:pt x="29536" y="6344"/>
                    </a:lnTo>
                    <a:lnTo>
                      <a:pt x="29252" y="6627"/>
                    </a:lnTo>
                    <a:lnTo>
                      <a:pt x="28941" y="6967"/>
                    </a:lnTo>
                    <a:lnTo>
                      <a:pt x="28686" y="7306"/>
                    </a:lnTo>
                    <a:lnTo>
                      <a:pt x="28771" y="6457"/>
                    </a:lnTo>
                    <a:lnTo>
                      <a:pt x="28799" y="6060"/>
                    </a:lnTo>
                    <a:lnTo>
                      <a:pt x="28799" y="5636"/>
                    </a:lnTo>
                    <a:lnTo>
                      <a:pt x="28799" y="5183"/>
                    </a:lnTo>
                    <a:lnTo>
                      <a:pt x="28771" y="4730"/>
                    </a:lnTo>
                    <a:lnTo>
                      <a:pt x="28714" y="4305"/>
                    </a:lnTo>
                    <a:lnTo>
                      <a:pt x="28658" y="3908"/>
                    </a:lnTo>
                    <a:lnTo>
                      <a:pt x="28573" y="3512"/>
                    </a:lnTo>
                    <a:lnTo>
                      <a:pt x="28460" y="3144"/>
                    </a:lnTo>
                    <a:lnTo>
                      <a:pt x="28318" y="2776"/>
                    </a:lnTo>
                    <a:lnTo>
                      <a:pt x="28176" y="2464"/>
                    </a:lnTo>
                    <a:lnTo>
                      <a:pt x="28035" y="2153"/>
                    </a:lnTo>
                    <a:lnTo>
                      <a:pt x="27837" y="1841"/>
                    </a:lnTo>
                    <a:lnTo>
                      <a:pt x="27667" y="1586"/>
                    </a:lnTo>
                    <a:lnTo>
                      <a:pt x="27440" y="1331"/>
                    </a:lnTo>
                    <a:lnTo>
                      <a:pt x="27242" y="1105"/>
                    </a:lnTo>
                    <a:lnTo>
                      <a:pt x="26987" y="878"/>
                    </a:lnTo>
                    <a:lnTo>
                      <a:pt x="26732" y="708"/>
                    </a:lnTo>
                    <a:lnTo>
                      <a:pt x="26477" y="539"/>
                    </a:lnTo>
                    <a:lnTo>
                      <a:pt x="26222" y="397"/>
                    </a:lnTo>
                    <a:lnTo>
                      <a:pt x="25911" y="284"/>
                    </a:lnTo>
                    <a:lnTo>
                      <a:pt x="25628" y="170"/>
                    </a:lnTo>
                    <a:lnTo>
                      <a:pt x="25316" y="85"/>
                    </a:lnTo>
                    <a:lnTo>
                      <a:pt x="24976" y="29"/>
                    </a:lnTo>
                    <a:lnTo>
                      <a:pt x="24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4"/>
              <p:cNvSpPr/>
              <p:nvPr/>
            </p:nvSpPr>
            <p:spPr>
              <a:xfrm>
                <a:off x="3789660" y="1927129"/>
                <a:ext cx="632654" cy="554260"/>
              </a:xfrm>
              <a:custGeom>
                <a:avLst/>
                <a:gdLst/>
                <a:ahLst/>
                <a:cxnLst/>
                <a:rect l="l" t="t" r="r" b="b"/>
                <a:pathLst>
                  <a:path w="35880" h="31434" extrusionOk="0">
                    <a:moveTo>
                      <a:pt x="24326" y="1"/>
                    </a:moveTo>
                    <a:lnTo>
                      <a:pt x="23986" y="29"/>
                    </a:lnTo>
                    <a:lnTo>
                      <a:pt x="23618" y="57"/>
                    </a:lnTo>
                    <a:lnTo>
                      <a:pt x="23249" y="114"/>
                    </a:lnTo>
                    <a:lnTo>
                      <a:pt x="22881" y="227"/>
                    </a:lnTo>
                    <a:lnTo>
                      <a:pt x="22485" y="341"/>
                    </a:lnTo>
                    <a:lnTo>
                      <a:pt x="22117" y="482"/>
                    </a:lnTo>
                    <a:lnTo>
                      <a:pt x="21720" y="652"/>
                    </a:lnTo>
                    <a:lnTo>
                      <a:pt x="21296" y="850"/>
                    </a:lnTo>
                    <a:lnTo>
                      <a:pt x="20899" y="1077"/>
                    </a:lnTo>
                    <a:lnTo>
                      <a:pt x="20333" y="1417"/>
                    </a:lnTo>
                    <a:lnTo>
                      <a:pt x="19766" y="1813"/>
                    </a:lnTo>
                    <a:lnTo>
                      <a:pt x="19228" y="2238"/>
                    </a:lnTo>
                    <a:lnTo>
                      <a:pt x="18690" y="2719"/>
                    </a:lnTo>
                    <a:lnTo>
                      <a:pt x="18181" y="3201"/>
                    </a:lnTo>
                    <a:lnTo>
                      <a:pt x="17671" y="3739"/>
                    </a:lnTo>
                    <a:lnTo>
                      <a:pt x="17190" y="4305"/>
                    </a:lnTo>
                    <a:lnTo>
                      <a:pt x="16708" y="4871"/>
                    </a:lnTo>
                    <a:lnTo>
                      <a:pt x="16255" y="5494"/>
                    </a:lnTo>
                    <a:lnTo>
                      <a:pt x="15830" y="6117"/>
                    </a:lnTo>
                    <a:lnTo>
                      <a:pt x="15434" y="6769"/>
                    </a:lnTo>
                    <a:lnTo>
                      <a:pt x="15066" y="7420"/>
                    </a:lnTo>
                    <a:lnTo>
                      <a:pt x="14726" y="8100"/>
                    </a:lnTo>
                    <a:lnTo>
                      <a:pt x="14386" y="8779"/>
                    </a:lnTo>
                    <a:lnTo>
                      <a:pt x="14103" y="9459"/>
                    </a:lnTo>
                    <a:lnTo>
                      <a:pt x="13848" y="10167"/>
                    </a:lnTo>
                    <a:lnTo>
                      <a:pt x="13678" y="9969"/>
                    </a:lnTo>
                    <a:lnTo>
                      <a:pt x="13508" y="9827"/>
                    </a:lnTo>
                    <a:lnTo>
                      <a:pt x="13310" y="9685"/>
                    </a:lnTo>
                    <a:lnTo>
                      <a:pt x="13112" y="9572"/>
                    </a:lnTo>
                    <a:lnTo>
                      <a:pt x="12885" y="9487"/>
                    </a:lnTo>
                    <a:lnTo>
                      <a:pt x="12659" y="9402"/>
                    </a:lnTo>
                    <a:lnTo>
                      <a:pt x="12432" y="9346"/>
                    </a:lnTo>
                    <a:lnTo>
                      <a:pt x="12177" y="9317"/>
                    </a:lnTo>
                    <a:lnTo>
                      <a:pt x="11923" y="9317"/>
                    </a:lnTo>
                    <a:lnTo>
                      <a:pt x="11639" y="9346"/>
                    </a:lnTo>
                    <a:lnTo>
                      <a:pt x="11384" y="9374"/>
                    </a:lnTo>
                    <a:lnTo>
                      <a:pt x="11101" y="9459"/>
                    </a:lnTo>
                    <a:lnTo>
                      <a:pt x="10818" y="9544"/>
                    </a:lnTo>
                    <a:lnTo>
                      <a:pt x="10507" y="9657"/>
                    </a:lnTo>
                    <a:lnTo>
                      <a:pt x="10195" y="9799"/>
                    </a:lnTo>
                    <a:lnTo>
                      <a:pt x="9912" y="9969"/>
                    </a:lnTo>
                    <a:lnTo>
                      <a:pt x="9431" y="10252"/>
                    </a:lnTo>
                    <a:lnTo>
                      <a:pt x="8949" y="10620"/>
                    </a:lnTo>
                    <a:lnTo>
                      <a:pt x="8496" y="11016"/>
                    </a:lnTo>
                    <a:lnTo>
                      <a:pt x="8071" y="11441"/>
                    </a:lnTo>
                    <a:lnTo>
                      <a:pt x="7647" y="11922"/>
                    </a:lnTo>
                    <a:lnTo>
                      <a:pt x="7278" y="12404"/>
                    </a:lnTo>
                    <a:lnTo>
                      <a:pt x="6910" y="12942"/>
                    </a:lnTo>
                    <a:lnTo>
                      <a:pt x="6571" y="13480"/>
                    </a:lnTo>
                    <a:lnTo>
                      <a:pt x="6259" y="14046"/>
                    </a:lnTo>
                    <a:lnTo>
                      <a:pt x="6004" y="14613"/>
                    </a:lnTo>
                    <a:lnTo>
                      <a:pt x="5749" y="15207"/>
                    </a:lnTo>
                    <a:lnTo>
                      <a:pt x="5551" y="15802"/>
                    </a:lnTo>
                    <a:lnTo>
                      <a:pt x="5410" y="16368"/>
                    </a:lnTo>
                    <a:lnTo>
                      <a:pt x="5268" y="16963"/>
                    </a:lnTo>
                    <a:lnTo>
                      <a:pt x="5211" y="17558"/>
                    </a:lnTo>
                    <a:lnTo>
                      <a:pt x="5183" y="18124"/>
                    </a:lnTo>
                    <a:lnTo>
                      <a:pt x="5211" y="18464"/>
                    </a:lnTo>
                    <a:lnTo>
                      <a:pt x="5240" y="18804"/>
                    </a:lnTo>
                    <a:lnTo>
                      <a:pt x="5183" y="18804"/>
                    </a:lnTo>
                    <a:lnTo>
                      <a:pt x="4645" y="19143"/>
                    </a:lnTo>
                    <a:lnTo>
                      <a:pt x="4135" y="19540"/>
                    </a:lnTo>
                    <a:lnTo>
                      <a:pt x="3654" y="19965"/>
                    </a:lnTo>
                    <a:lnTo>
                      <a:pt x="3172" y="20446"/>
                    </a:lnTo>
                    <a:lnTo>
                      <a:pt x="2719" y="20956"/>
                    </a:lnTo>
                    <a:lnTo>
                      <a:pt x="2295" y="21494"/>
                    </a:lnTo>
                    <a:lnTo>
                      <a:pt x="1898" y="22060"/>
                    </a:lnTo>
                    <a:lnTo>
                      <a:pt x="1530" y="22683"/>
                    </a:lnTo>
                    <a:lnTo>
                      <a:pt x="1190" y="23278"/>
                    </a:lnTo>
                    <a:lnTo>
                      <a:pt x="907" y="23929"/>
                    </a:lnTo>
                    <a:lnTo>
                      <a:pt x="652" y="24552"/>
                    </a:lnTo>
                    <a:lnTo>
                      <a:pt x="426" y="25203"/>
                    </a:lnTo>
                    <a:lnTo>
                      <a:pt x="256" y="25855"/>
                    </a:lnTo>
                    <a:lnTo>
                      <a:pt x="114" y="26506"/>
                    </a:lnTo>
                    <a:lnTo>
                      <a:pt x="29" y="27129"/>
                    </a:lnTo>
                    <a:lnTo>
                      <a:pt x="1" y="27752"/>
                    </a:lnTo>
                    <a:lnTo>
                      <a:pt x="29" y="28347"/>
                    </a:lnTo>
                    <a:lnTo>
                      <a:pt x="114" y="28885"/>
                    </a:lnTo>
                    <a:lnTo>
                      <a:pt x="256" y="29394"/>
                    </a:lnTo>
                    <a:lnTo>
                      <a:pt x="426" y="29848"/>
                    </a:lnTo>
                    <a:lnTo>
                      <a:pt x="652" y="30244"/>
                    </a:lnTo>
                    <a:lnTo>
                      <a:pt x="907" y="30584"/>
                    </a:lnTo>
                    <a:lnTo>
                      <a:pt x="1190" y="30867"/>
                    </a:lnTo>
                    <a:lnTo>
                      <a:pt x="1530" y="31093"/>
                    </a:lnTo>
                    <a:lnTo>
                      <a:pt x="1898" y="31263"/>
                    </a:lnTo>
                    <a:lnTo>
                      <a:pt x="2295" y="31377"/>
                    </a:lnTo>
                    <a:lnTo>
                      <a:pt x="2719" y="31433"/>
                    </a:lnTo>
                    <a:lnTo>
                      <a:pt x="3172" y="31433"/>
                    </a:lnTo>
                    <a:lnTo>
                      <a:pt x="3654" y="31348"/>
                    </a:lnTo>
                    <a:lnTo>
                      <a:pt x="4135" y="31207"/>
                    </a:lnTo>
                    <a:lnTo>
                      <a:pt x="4645" y="31009"/>
                    </a:lnTo>
                    <a:lnTo>
                      <a:pt x="5183" y="30725"/>
                    </a:lnTo>
                    <a:lnTo>
                      <a:pt x="31150" y="15944"/>
                    </a:lnTo>
                    <a:lnTo>
                      <a:pt x="31631" y="15632"/>
                    </a:lnTo>
                    <a:lnTo>
                      <a:pt x="32085" y="15292"/>
                    </a:lnTo>
                    <a:lnTo>
                      <a:pt x="32538" y="14896"/>
                    </a:lnTo>
                    <a:lnTo>
                      <a:pt x="32991" y="14443"/>
                    </a:lnTo>
                    <a:lnTo>
                      <a:pt x="33387" y="13990"/>
                    </a:lnTo>
                    <a:lnTo>
                      <a:pt x="33784" y="13480"/>
                    </a:lnTo>
                    <a:lnTo>
                      <a:pt x="34152" y="12970"/>
                    </a:lnTo>
                    <a:lnTo>
                      <a:pt x="34492" y="12432"/>
                    </a:lnTo>
                    <a:lnTo>
                      <a:pt x="34775" y="11866"/>
                    </a:lnTo>
                    <a:lnTo>
                      <a:pt x="35058" y="11271"/>
                    </a:lnTo>
                    <a:lnTo>
                      <a:pt x="35284" y="10705"/>
                    </a:lnTo>
                    <a:lnTo>
                      <a:pt x="35483" y="10110"/>
                    </a:lnTo>
                    <a:lnTo>
                      <a:pt x="35653" y="9515"/>
                    </a:lnTo>
                    <a:lnTo>
                      <a:pt x="35766" y="8921"/>
                    </a:lnTo>
                    <a:lnTo>
                      <a:pt x="35851" y="8354"/>
                    </a:lnTo>
                    <a:lnTo>
                      <a:pt x="35879" y="7788"/>
                    </a:lnTo>
                    <a:lnTo>
                      <a:pt x="35851" y="7250"/>
                    </a:lnTo>
                    <a:lnTo>
                      <a:pt x="35766" y="6740"/>
                    </a:lnTo>
                    <a:lnTo>
                      <a:pt x="35653" y="6287"/>
                    </a:lnTo>
                    <a:lnTo>
                      <a:pt x="35483" y="5891"/>
                    </a:lnTo>
                    <a:lnTo>
                      <a:pt x="35284" y="5523"/>
                    </a:lnTo>
                    <a:lnTo>
                      <a:pt x="35058" y="5211"/>
                    </a:lnTo>
                    <a:lnTo>
                      <a:pt x="34775" y="4956"/>
                    </a:lnTo>
                    <a:lnTo>
                      <a:pt x="34492" y="4730"/>
                    </a:lnTo>
                    <a:lnTo>
                      <a:pt x="34152" y="4588"/>
                    </a:lnTo>
                    <a:lnTo>
                      <a:pt x="33784" y="4475"/>
                    </a:lnTo>
                    <a:lnTo>
                      <a:pt x="33387" y="4447"/>
                    </a:lnTo>
                    <a:lnTo>
                      <a:pt x="32991" y="4447"/>
                    </a:lnTo>
                    <a:lnTo>
                      <a:pt x="32538" y="4503"/>
                    </a:lnTo>
                    <a:lnTo>
                      <a:pt x="32085" y="4645"/>
                    </a:lnTo>
                    <a:lnTo>
                      <a:pt x="31631" y="4815"/>
                    </a:lnTo>
                    <a:lnTo>
                      <a:pt x="31150" y="5070"/>
                    </a:lnTo>
                    <a:lnTo>
                      <a:pt x="30810" y="5268"/>
                    </a:lnTo>
                    <a:lnTo>
                      <a:pt x="30499" y="5494"/>
                    </a:lnTo>
                    <a:lnTo>
                      <a:pt x="30159" y="5749"/>
                    </a:lnTo>
                    <a:lnTo>
                      <a:pt x="29847" y="6032"/>
                    </a:lnTo>
                    <a:lnTo>
                      <a:pt x="29536" y="6316"/>
                    </a:lnTo>
                    <a:lnTo>
                      <a:pt x="29253" y="6627"/>
                    </a:lnTo>
                    <a:lnTo>
                      <a:pt x="28970" y="6967"/>
                    </a:lnTo>
                    <a:lnTo>
                      <a:pt x="28686" y="7307"/>
                    </a:lnTo>
                    <a:lnTo>
                      <a:pt x="28800" y="6457"/>
                    </a:lnTo>
                    <a:lnTo>
                      <a:pt x="28800" y="6032"/>
                    </a:lnTo>
                    <a:lnTo>
                      <a:pt x="28828" y="5636"/>
                    </a:lnTo>
                    <a:lnTo>
                      <a:pt x="28800" y="5155"/>
                    </a:lnTo>
                    <a:lnTo>
                      <a:pt x="28771" y="4730"/>
                    </a:lnTo>
                    <a:lnTo>
                      <a:pt x="28715" y="4305"/>
                    </a:lnTo>
                    <a:lnTo>
                      <a:pt x="28658" y="3880"/>
                    </a:lnTo>
                    <a:lnTo>
                      <a:pt x="28573" y="3512"/>
                    </a:lnTo>
                    <a:lnTo>
                      <a:pt x="28460" y="3116"/>
                    </a:lnTo>
                    <a:lnTo>
                      <a:pt x="28347" y="2776"/>
                    </a:lnTo>
                    <a:lnTo>
                      <a:pt x="28205" y="2436"/>
                    </a:lnTo>
                    <a:lnTo>
                      <a:pt x="28035" y="2125"/>
                    </a:lnTo>
                    <a:lnTo>
                      <a:pt x="27865" y="1841"/>
                    </a:lnTo>
                    <a:lnTo>
                      <a:pt x="27667" y="1558"/>
                    </a:lnTo>
                    <a:lnTo>
                      <a:pt x="27469" y="1332"/>
                    </a:lnTo>
                    <a:lnTo>
                      <a:pt x="27242" y="1077"/>
                    </a:lnTo>
                    <a:lnTo>
                      <a:pt x="27016" y="879"/>
                    </a:lnTo>
                    <a:lnTo>
                      <a:pt x="26761" y="680"/>
                    </a:lnTo>
                    <a:lnTo>
                      <a:pt x="26506" y="539"/>
                    </a:lnTo>
                    <a:lnTo>
                      <a:pt x="26223" y="369"/>
                    </a:lnTo>
                    <a:lnTo>
                      <a:pt x="25940" y="256"/>
                    </a:lnTo>
                    <a:lnTo>
                      <a:pt x="25628" y="171"/>
                    </a:lnTo>
                    <a:lnTo>
                      <a:pt x="25317" y="86"/>
                    </a:lnTo>
                    <a:lnTo>
                      <a:pt x="25005" y="29"/>
                    </a:lnTo>
                    <a:lnTo>
                      <a:pt x="2466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 name="Google Shape;1236;p24"/>
            <p:cNvSpPr/>
            <p:nvPr/>
          </p:nvSpPr>
          <p:spPr>
            <a:xfrm>
              <a:off x="3179737" y="2654944"/>
              <a:ext cx="109357" cy="89890"/>
            </a:xfrm>
            <a:custGeom>
              <a:avLst/>
              <a:gdLst/>
              <a:ahLst/>
              <a:cxnLst/>
              <a:rect l="l" t="t" r="r" b="b"/>
              <a:pathLst>
                <a:path w="6202" h="5098" extrusionOk="0">
                  <a:moveTo>
                    <a:pt x="0" y="1"/>
                  </a:moveTo>
                  <a:lnTo>
                    <a:pt x="4135" y="3909"/>
                  </a:lnTo>
                  <a:lnTo>
                    <a:pt x="6202" y="5098"/>
                  </a:lnTo>
                  <a:lnTo>
                    <a:pt x="6202" y="5098"/>
                  </a:lnTo>
                  <a:lnTo>
                    <a:pt x="2266" y="171"/>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4"/>
            <p:cNvSpPr/>
            <p:nvPr/>
          </p:nvSpPr>
          <p:spPr>
            <a:xfrm>
              <a:off x="3216185" y="2640468"/>
              <a:ext cx="72910" cy="104367"/>
            </a:xfrm>
            <a:custGeom>
              <a:avLst/>
              <a:gdLst/>
              <a:ahLst/>
              <a:cxnLst/>
              <a:rect l="l" t="t" r="r" b="b"/>
              <a:pathLst>
                <a:path w="4135" h="5919" extrusionOk="0">
                  <a:moveTo>
                    <a:pt x="3455" y="1"/>
                  </a:moveTo>
                  <a:lnTo>
                    <a:pt x="1" y="2011"/>
                  </a:lnTo>
                  <a:lnTo>
                    <a:pt x="4135" y="5919"/>
                  </a:lnTo>
                  <a:lnTo>
                    <a:pt x="34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4"/>
            <p:cNvSpPr/>
            <p:nvPr/>
          </p:nvSpPr>
          <p:spPr>
            <a:xfrm>
              <a:off x="3109329" y="2414270"/>
              <a:ext cx="338050" cy="296120"/>
            </a:xfrm>
            <a:custGeom>
              <a:avLst/>
              <a:gdLst/>
              <a:ahLst/>
              <a:cxnLst/>
              <a:rect l="l" t="t" r="r" b="b"/>
              <a:pathLst>
                <a:path w="19172" h="16794" extrusionOk="0">
                  <a:moveTo>
                    <a:pt x="12828" y="1"/>
                  </a:moveTo>
                  <a:lnTo>
                    <a:pt x="12432" y="57"/>
                  </a:lnTo>
                  <a:lnTo>
                    <a:pt x="12036" y="171"/>
                  </a:lnTo>
                  <a:lnTo>
                    <a:pt x="11611" y="341"/>
                  </a:lnTo>
                  <a:lnTo>
                    <a:pt x="11186" y="567"/>
                  </a:lnTo>
                  <a:lnTo>
                    <a:pt x="10875" y="737"/>
                  </a:lnTo>
                  <a:lnTo>
                    <a:pt x="10563" y="964"/>
                  </a:lnTo>
                  <a:lnTo>
                    <a:pt x="10280" y="1190"/>
                  </a:lnTo>
                  <a:lnTo>
                    <a:pt x="9997" y="1445"/>
                  </a:lnTo>
                  <a:lnTo>
                    <a:pt x="9714" y="1700"/>
                  </a:lnTo>
                  <a:lnTo>
                    <a:pt x="9459" y="1983"/>
                  </a:lnTo>
                  <a:lnTo>
                    <a:pt x="8949" y="2606"/>
                  </a:lnTo>
                  <a:lnTo>
                    <a:pt x="8468" y="3257"/>
                  </a:lnTo>
                  <a:lnTo>
                    <a:pt x="8071" y="3965"/>
                  </a:lnTo>
                  <a:lnTo>
                    <a:pt x="7703" y="4673"/>
                  </a:lnTo>
                  <a:lnTo>
                    <a:pt x="7420" y="5409"/>
                  </a:lnTo>
                  <a:lnTo>
                    <a:pt x="7222" y="5239"/>
                  </a:lnTo>
                  <a:lnTo>
                    <a:pt x="7023" y="5098"/>
                  </a:lnTo>
                  <a:lnTo>
                    <a:pt x="6769" y="5013"/>
                  </a:lnTo>
                  <a:lnTo>
                    <a:pt x="6514" y="4985"/>
                  </a:lnTo>
                  <a:lnTo>
                    <a:pt x="6230" y="4985"/>
                  </a:lnTo>
                  <a:lnTo>
                    <a:pt x="5947" y="5041"/>
                  </a:lnTo>
                  <a:lnTo>
                    <a:pt x="5636" y="5155"/>
                  </a:lnTo>
                  <a:lnTo>
                    <a:pt x="5296" y="5324"/>
                  </a:lnTo>
                  <a:lnTo>
                    <a:pt x="5041" y="5466"/>
                  </a:lnTo>
                  <a:lnTo>
                    <a:pt x="4786" y="5664"/>
                  </a:lnTo>
                  <a:lnTo>
                    <a:pt x="4560" y="5891"/>
                  </a:lnTo>
                  <a:lnTo>
                    <a:pt x="4333" y="6117"/>
                  </a:lnTo>
                  <a:lnTo>
                    <a:pt x="4107" y="6372"/>
                  </a:lnTo>
                  <a:lnTo>
                    <a:pt x="3880" y="6627"/>
                  </a:lnTo>
                  <a:lnTo>
                    <a:pt x="3710" y="6910"/>
                  </a:lnTo>
                  <a:lnTo>
                    <a:pt x="3512" y="7193"/>
                  </a:lnTo>
                  <a:lnTo>
                    <a:pt x="3342" y="7505"/>
                  </a:lnTo>
                  <a:lnTo>
                    <a:pt x="3201" y="7816"/>
                  </a:lnTo>
                  <a:lnTo>
                    <a:pt x="3087" y="8128"/>
                  </a:lnTo>
                  <a:lnTo>
                    <a:pt x="2974" y="8439"/>
                  </a:lnTo>
                  <a:lnTo>
                    <a:pt x="2889" y="8751"/>
                  </a:lnTo>
                  <a:lnTo>
                    <a:pt x="2832" y="9062"/>
                  </a:lnTo>
                  <a:lnTo>
                    <a:pt x="2804" y="9374"/>
                  </a:lnTo>
                  <a:lnTo>
                    <a:pt x="2776" y="9685"/>
                  </a:lnTo>
                  <a:lnTo>
                    <a:pt x="2804" y="10025"/>
                  </a:lnTo>
                  <a:lnTo>
                    <a:pt x="2776" y="10053"/>
                  </a:lnTo>
                  <a:lnTo>
                    <a:pt x="2493" y="10223"/>
                  </a:lnTo>
                  <a:lnTo>
                    <a:pt x="2209" y="10422"/>
                  </a:lnTo>
                  <a:lnTo>
                    <a:pt x="1955" y="10676"/>
                  </a:lnTo>
                  <a:lnTo>
                    <a:pt x="1700" y="10931"/>
                  </a:lnTo>
                  <a:lnTo>
                    <a:pt x="1473" y="11186"/>
                  </a:lnTo>
                  <a:lnTo>
                    <a:pt x="1247" y="11498"/>
                  </a:lnTo>
                  <a:lnTo>
                    <a:pt x="1020" y="11781"/>
                  </a:lnTo>
                  <a:lnTo>
                    <a:pt x="822" y="12121"/>
                  </a:lnTo>
                  <a:lnTo>
                    <a:pt x="652" y="12432"/>
                  </a:lnTo>
                  <a:lnTo>
                    <a:pt x="482" y="12772"/>
                  </a:lnTo>
                  <a:lnTo>
                    <a:pt x="340" y="13112"/>
                  </a:lnTo>
                  <a:lnTo>
                    <a:pt x="227" y="13452"/>
                  </a:lnTo>
                  <a:lnTo>
                    <a:pt x="142" y="13820"/>
                  </a:lnTo>
                  <a:lnTo>
                    <a:pt x="57" y="14160"/>
                  </a:lnTo>
                  <a:lnTo>
                    <a:pt x="29" y="14499"/>
                  </a:lnTo>
                  <a:lnTo>
                    <a:pt x="1" y="14839"/>
                  </a:lnTo>
                  <a:lnTo>
                    <a:pt x="29" y="15151"/>
                  </a:lnTo>
                  <a:lnTo>
                    <a:pt x="57" y="15434"/>
                  </a:lnTo>
                  <a:lnTo>
                    <a:pt x="142" y="15689"/>
                  </a:lnTo>
                  <a:lnTo>
                    <a:pt x="227" y="15944"/>
                  </a:lnTo>
                  <a:lnTo>
                    <a:pt x="340" y="16142"/>
                  </a:lnTo>
                  <a:lnTo>
                    <a:pt x="482" y="16340"/>
                  </a:lnTo>
                  <a:lnTo>
                    <a:pt x="652" y="16482"/>
                  </a:lnTo>
                  <a:lnTo>
                    <a:pt x="822" y="16623"/>
                  </a:lnTo>
                  <a:lnTo>
                    <a:pt x="1020" y="16708"/>
                  </a:lnTo>
                  <a:lnTo>
                    <a:pt x="1247" y="16765"/>
                  </a:lnTo>
                  <a:lnTo>
                    <a:pt x="1473" y="16793"/>
                  </a:lnTo>
                  <a:lnTo>
                    <a:pt x="1700" y="16793"/>
                  </a:lnTo>
                  <a:lnTo>
                    <a:pt x="1955" y="16736"/>
                  </a:lnTo>
                  <a:lnTo>
                    <a:pt x="2209" y="16680"/>
                  </a:lnTo>
                  <a:lnTo>
                    <a:pt x="2493" y="16567"/>
                  </a:lnTo>
                  <a:lnTo>
                    <a:pt x="2776" y="16425"/>
                  </a:lnTo>
                  <a:lnTo>
                    <a:pt x="16651" y="8524"/>
                  </a:lnTo>
                  <a:lnTo>
                    <a:pt x="16906" y="8354"/>
                  </a:lnTo>
                  <a:lnTo>
                    <a:pt x="17161" y="8156"/>
                  </a:lnTo>
                  <a:lnTo>
                    <a:pt x="17416" y="7958"/>
                  </a:lnTo>
                  <a:lnTo>
                    <a:pt x="17642" y="7731"/>
                  </a:lnTo>
                  <a:lnTo>
                    <a:pt x="17869" y="7477"/>
                  </a:lnTo>
                  <a:lnTo>
                    <a:pt x="18067" y="7193"/>
                  </a:lnTo>
                  <a:lnTo>
                    <a:pt x="18265" y="6910"/>
                  </a:lnTo>
                  <a:lnTo>
                    <a:pt x="18435" y="6627"/>
                  </a:lnTo>
                  <a:lnTo>
                    <a:pt x="18605" y="6344"/>
                  </a:lnTo>
                  <a:lnTo>
                    <a:pt x="18747" y="6032"/>
                  </a:lnTo>
                  <a:lnTo>
                    <a:pt x="18860" y="5721"/>
                  </a:lnTo>
                  <a:lnTo>
                    <a:pt x="18973" y="5381"/>
                  </a:lnTo>
                  <a:lnTo>
                    <a:pt x="19058" y="5070"/>
                  </a:lnTo>
                  <a:lnTo>
                    <a:pt x="19115" y="4758"/>
                  </a:lnTo>
                  <a:lnTo>
                    <a:pt x="19172" y="4447"/>
                  </a:lnTo>
                  <a:lnTo>
                    <a:pt x="19172" y="4163"/>
                  </a:lnTo>
                  <a:lnTo>
                    <a:pt x="19172" y="3852"/>
                  </a:lnTo>
                  <a:lnTo>
                    <a:pt x="19115" y="3597"/>
                  </a:lnTo>
                  <a:lnTo>
                    <a:pt x="19058" y="3371"/>
                  </a:lnTo>
                  <a:lnTo>
                    <a:pt x="18973" y="3144"/>
                  </a:lnTo>
                  <a:lnTo>
                    <a:pt x="18860" y="2946"/>
                  </a:lnTo>
                  <a:lnTo>
                    <a:pt x="18747" y="2776"/>
                  </a:lnTo>
                  <a:lnTo>
                    <a:pt x="18605" y="2634"/>
                  </a:lnTo>
                  <a:lnTo>
                    <a:pt x="18435" y="2521"/>
                  </a:lnTo>
                  <a:lnTo>
                    <a:pt x="18265" y="2436"/>
                  </a:lnTo>
                  <a:lnTo>
                    <a:pt x="18067" y="2379"/>
                  </a:lnTo>
                  <a:lnTo>
                    <a:pt x="17869" y="2351"/>
                  </a:lnTo>
                  <a:lnTo>
                    <a:pt x="17642" y="2351"/>
                  </a:lnTo>
                  <a:lnTo>
                    <a:pt x="17416" y="2408"/>
                  </a:lnTo>
                  <a:lnTo>
                    <a:pt x="17161" y="2464"/>
                  </a:lnTo>
                  <a:lnTo>
                    <a:pt x="16906" y="2578"/>
                  </a:lnTo>
                  <a:lnTo>
                    <a:pt x="16651" y="2691"/>
                  </a:lnTo>
                  <a:lnTo>
                    <a:pt x="16311" y="2946"/>
                  </a:lnTo>
                  <a:lnTo>
                    <a:pt x="15972" y="3201"/>
                  </a:lnTo>
                  <a:lnTo>
                    <a:pt x="15632" y="3540"/>
                  </a:lnTo>
                  <a:lnTo>
                    <a:pt x="15349" y="3880"/>
                  </a:lnTo>
                  <a:lnTo>
                    <a:pt x="15405" y="3427"/>
                  </a:lnTo>
                  <a:lnTo>
                    <a:pt x="15405" y="3002"/>
                  </a:lnTo>
                  <a:lnTo>
                    <a:pt x="15377" y="2521"/>
                  </a:lnTo>
                  <a:lnTo>
                    <a:pt x="15320" y="2068"/>
                  </a:lnTo>
                  <a:lnTo>
                    <a:pt x="15235" y="1671"/>
                  </a:lnTo>
                  <a:lnTo>
                    <a:pt x="15066" y="1303"/>
                  </a:lnTo>
                  <a:lnTo>
                    <a:pt x="14896" y="964"/>
                  </a:lnTo>
                  <a:lnTo>
                    <a:pt x="14697" y="709"/>
                  </a:lnTo>
                  <a:lnTo>
                    <a:pt x="14443" y="454"/>
                  </a:lnTo>
                  <a:lnTo>
                    <a:pt x="14159" y="284"/>
                  </a:lnTo>
                  <a:lnTo>
                    <a:pt x="13876" y="142"/>
                  </a:lnTo>
                  <a:lnTo>
                    <a:pt x="13536" y="29"/>
                  </a:lnTo>
                  <a:lnTo>
                    <a:pt x="131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4"/>
            <p:cNvSpPr/>
            <p:nvPr/>
          </p:nvSpPr>
          <p:spPr>
            <a:xfrm>
              <a:off x="3120314" y="2420265"/>
              <a:ext cx="337557" cy="296103"/>
            </a:xfrm>
            <a:custGeom>
              <a:avLst/>
              <a:gdLst/>
              <a:ahLst/>
              <a:cxnLst/>
              <a:rect l="l" t="t" r="r" b="b"/>
              <a:pathLst>
                <a:path w="19144" h="16793" extrusionOk="0">
                  <a:moveTo>
                    <a:pt x="12800" y="1"/>
                  </a:moveTo>
                  <a:lnTo>
                    <a:pt x="12404" y="57"/>
                  </a:lnTo>
                  <a:lnTo>
                    <a:pt x="12007" y="170"/>
                  </a:lnTo>
                  <a:lnTo>
                    <a:pt x="11582" y="340"/>
                  </a:lnTo>
                  <a:lnTo>
                    <a:pt x="11158" y="567"/>
                  </a:lnTo>
                  <a:lnTo>
                    <a:pt x="10846" y="765"/>
                  </a:lnTo>
                  <a:lnTo>
                    <a:pt x="10535" y="963"/>
                  </a:lnTo>
                  <a:lnTo>
                    <a:pt x="10252" y="1190"/>
                  </a:lnTo>
                  <a:lnTo>
                    <a:pt x="9968" y="1445"/>
                  </a:lnTo>
                  <a:lnTo>
                    <a:pt x="9685" y="1700"/>
                  </a:lnTo>
                  <a:lnTo>
                    <a:pt x="9430" y="1983"/>
                  </a:lnTo>
                  <a:lnTo>
                    <a:pt x="8921" y="2606"/>
                  </a:lnTo>
                  <a:lnTo>
                    <a:pt x="8439" y="3257"/>
                  </a:lnTo>
                  <a:lnTo>
                    <a:pt x="8043" y="3965"/>
                  </a:lnTo>
                  <a:lnTo>
                    <a:pt x="7675" y="4673"/>
                  </a:lnTo>
                  <a:lnTo>
                    <a:pt x="7391" y="5438"/>
                  </a:lnTo>
                  <a:lnTo>
                    <a:pt x="7193" y="5239"/>
                  </a:lnTo>
                  <a:lnTo>
                    <a:pt x="6995" y="5098"/>
                  </a:lnTo>
                  <a:lnTo>
                    <a:pt x="6740" y="5013"/>
                  </a:lnTo>
                  <a:lnTo>
                    <a:pt x="6485" y="4984"/>
                  </a:lnTo>
                  <a:lnTo>
                    <a:pt x="6202" y="4984"/>
                  </a:lnTo>
                  <a:lnTo>
                    <a:pt x="5919" y="5041"/>
                  </a:lnTo>
                  <a:lnTo>
                    <a:pt x="5607" y="5154"/>
                  </a:lnTo>
                  <a:lnTo>
                    <a:pt x="5268" y="5324"/>
                  </a:lnTo>
                  <a:lnTo>
                    <a:pt x="5013" y="5494"/>
                  </a:lnTo>
                  <a:lnTo>
                    <a:pt x="4758" y="5664"/>
                  </a:lnTo>
                  <a:lnTo>
                    <a:pt x="4531" y="5891"/>
                  </a:lnTo>
                  <a:lnTo>
                    <a:pt x="4305" y="6117"/>
                  </a:lnTo>
                  <a:lnTo>
                    <a:pt x="4078" y="6372"/>
                  </a:lnTo>
                  <a:lnTo>
                    <a:pt x="3852" y="6627"/>
                  </a:lnTo>
                  <a:lnTo>
                    <a:pt x="3682" y="6910"/>
                  </a:lnTo>
                  <a:lnTo>
                    <a:pt x="3484" y="7193"/>
                  </a:lnTo>
                  <a:lnTo>
                    <a:pt x="3342" y="7505"/>
                  </a:lnTo>
                  <a:lnTo>
                    <a:pt x="3172" y="7816"/>
                  </a:lnTo>
                  <a:lnTo>
                    <a:pt x="3059" y="8128"/>
                  </a:lnTo>
                  <a:lnTo>
                    <a:pt x="2946" y="8439"/>
                  </a:lnTo>
                  <a:lnTo>
                    <a:pt x="2861" y="8751"/>
                  </a:lnTo>
                  <a:lnTo>
                    <a:pt x="2804" y="9062"/>
                  </a:lnTo>
                  <a:lnTo>
                    <a:pt x="2776" y="9374"/>
                  </a:lnTo>
                  <a:lnTo>
                    <a:pt x="2747" y="9685"/>
                  </a:lnTo>
                  <a:lnTo>
                    <a:pt x="2776" y="10025"/>
                  </a:lnTo>
                  <a:lnTo>
                    <a:pt x="2747" y="10053"/>
                  </a:lnTo>
                  <a:lnTo>
                    <a:pt x="2464" y="10223"/>
                  </a:lnTo>
                  <a:lnTo>
                    <a:pt x="2209" y="10421"/>
                  </a:lnTo>
                  <a:lnTo>
                    <a:pt x="1926" y="10676"/>
                  </a:lnTo>
                  <a:lnTo>
                    <a:pt x="1671" y="10931"/>
                  </a:lnTo>
                  <a:lnTo>
                    <a:pt x="1445" y="11186"/>
                  </a:lnTo>
                  <a:lnTo>
                    <a:pt x="1218" y="11497"/>
                  </a:lnTo>
                  <a:lnTo>
                    <a:pt x="992" y="11781"/>
                  </a:lnTo>
                  <a:lnTo>
                    <a:pt x="794" y="12120"/>
                  </a:lnTo>
                  <a:lnTo>
                    <a:pt x="624" y="12432"/>
                  </a:lnTo>
                  <a:lnTo>
                    <a:pt x="454" y="12772"/>
                  </a:lnTo>
                  <a:lnTo>
                    <a:pt x="312" y="13112"/>
                  </a:lnTo>
                  <a:lnTo>
                    <a:pt x="199" y="13480"/>
                  </a:lnTo>
                  <a:lnTo>
                    <a:pt x="114" y="13820"/>
                  </a:lnTo>
                  <a:lnTo>
                    <a:pt x="57" y="14159"/>
                  </a:lnTo>
                  <a:lnTo>
                    <a:pt x="1" y="14499"/>
                  </a:lnTo>
                  <a:lnTo>
                    <a:pt x="1" y="14839"/>
                  </a:lnTo>
                  <a:lnTo>
                    <a:pt x="1" y="15150"/>
                  </a:lnTo>
                  <a:lnTo>
                    <a:pt x="57" y="15434"/>
                  </a:lnTo>
                  <a:lnTo>
                    <a:pt x="114" y="15717"/>
                  </a:lnTo>
                  <a:lnTo>
                    <a:pt x="199" y="15943"/>
                  </a:lnTo>
                  <a:lnTo>
                    <a:pt x="312" y="16142"/>
                  </a:lnTo>
                  <a:lnTo>
                    <a:pt x="454" y="16340"/>
                  </a:lnTo>
                  <a:lnTo>
                    <a:pt x="624" y="16481"/>
                  </a:lnTo>
                  <a:lnTo>
                    <a:pt x="794" y="16623"/>
                  </a:lnTo>
                  <a:lnTo>
                    <a:pt x="992" y="16708"/>
                  </a:lnTo>
                  <a:lnTo>
                    <a:pt x="1218" y="16765"/>
                  </a:lnTo>
                  <a:lnTo>
                    <a:pt x="1445" y="16793"/>
                  </a:lnTo>
                  <a:lnTo>
                    <a:pt x="1671" y="16793"/>
                  </a:lnTo>
                  <a:lnTo>
                    <a:pt x="1926" y="16765"/>
                  </a:lnTo>
                  <a:lnTo>
                    <a:pt x="2209" y="16680"/>
                  </a:lnTo>
                  <a:lnTo>
                    <a:pt x="2464" y="16566"/>
                  </a:lnTo>
                  <a:lnTo>
                    <a:pt x="2747" y="16425"/>
                  </a:lnTo>
                  <a:lnTo>
                    <a:pt x="16623" y="8524"/>
                  </a:lnTo>
                  <a:lnTo>
                    <a:pt x="16878" y="8354"/>
                  </a:lnTo>
                  <a:lnTo>
                    <a:pt x="17133" y="8156"/>
                  </a:lnTo>
                  <a:lnTo>
                    <a:pt x="17388" y="7958"/>
                  </a:lnTo>
                  <a:lnTo>
                    <a:pt x="17614" y="7731"/>
                  </a:lnTo>
                  <a:lnTo>
                    <a:pt x="17841" y="7476"/>
                  </a:lnTo>
                  <a:lnTo>
                    <a:pt x="18039" y="7193"/>
                  </a:lnTo>
                  <a:lnTo>
                    <a:pt x="18237" y="6938"/>
                  </a:lnTo>
                  <a:lnTo>
                    <a:pt x="18407" y="6627"/>
                  </a:lnTo>
                  <a:lnTo>
                    <a:pt x="18577" y="6344"/>
                  </a:lnTo>
                  <a:lnTo>
                    <a:pt x="18718" y="6032"/>
                  </a:lnTo>
                  <a:lnTo>
                    <a:pt x="18860" y="5721"/>
                  </a:lnTo>
                  <a:lnTo>
                    <a:pt x="18945" y="5409"/>
                  </a:lnTo>
                  <a:lnTo>
                    <a:pt x="19030" y="5069"/>
                  </a:lnTo>
                  <a:lnTo>
                    <a:pt x="19087" y="4758"/>
                  </a:lnTo>
                  <a:lnTo>
                    <a:pt x="19143" y="4446"/>
                  </a:lnTo>
                  <a:lnTo>
                    <a:pt x="19143" y="4163"/>
                  </a:lnTo>
                  <a:lnTo>
                    <a:pt x="19143" y="3880"/>
                  </a:lnTo>
                  <a:lnTo>
                    <a:pt x="19087" y="3597"/>
                  </a:lnTo>
                  <a:lnTo>
                    <a:pt x="19030" y="3370"/>
                  </a:lnTo>
                  <a:lnTo>
                    <a:pt x="18945" y="3144"/>
                  </a:lnTo>
                  <a:lnTo>
                    <a:pt x="18860" y="2946"/>
                  </a:lnTo>
                  <a:lnTo>
                    <a:pt x="18718" y="2776"/>
                  </a:lnTo>
                  <a:lnTo>
                    <a:pt x="18577" y="2634"/>
                  </a:lnTo>
                  <a:lnTo>
                    <a:pt x="18407" y="2521"/>
                  </a:lnTo>
                  <a:lnTo>
                    <a:pt x="18237" y="2436"/>
                  </a:lnTo>
                  <a:lnTo>
                    <a:pt x="18039" y="2379"/>
                  </a:lnTo>
                  <a:lnTo>
                    <a:pt x="17841" y="2351"/>
                  </a:lnTo>
                  <a:lnTo>
                    <a:pt x="17614" y="2379"/>
                  </a:lnTo>
                  <a:lnTo>
                    <a:pt x="17388" y="2408"/>
                  </a:lnTo>
                  <a:lnTo>
                    <a:pt x="17133" y="2464"/>
                  </a:lnTo>
                  <a:lnTo>
                    <a:pt x="16878" y="2577"/>
                  </a:lnTo>
                  <a:lnTo>
                    <a:pt x="16623" y="2691"/>
                  </a:lnTo>
                  <a:lnTo>
                    <a:pt x="16283" y="2946"/>
                  </a:lnTo>
                  <a:lnTo>
                    <a:pt x="15943" y="3229"/>
                  </a:lnTo>
                  <a:lnTo>
                    <a:pt x="15604" y="3540"/>
                  </a:lnTo>
                  <a:lnTo>
                    <a:pt x="15320" y="3880"/>
                  </a:lnTo>
                  <a:lnTo>
                    <a:pt x="15377" y="3455"/>
                  </a:lnTo>
                  <a:lnTo>
                    <a:pt x="15377" y="3002"/>
                  </a:lnTo>
                  <a:lnTo>
                    <a:pt x="15377" y="2521"/>
                  </a:lnTo>
                  <a:lnTo>
                    <a:pt x="15292" y="2068"/>
                  </a:lnTo>
                  <a:lnTo>
                    <a:pt x="15207" y="1671"/>
                  </a:lnTo>
                  <a:lnTo>
                    <a:pt x="15065" y="1303"/>
                  </a:lnTo>
                  <a:lnTo>
                    <a:pt x="14867" y="992"/>
                  </a:lnTo>
                  <a:lnTo>
                    <a:pt x="14669" y="708"/>
                  </a:lnTo>
                  <a:lnTo>
                    <a:pt x="14414" y="454"/>
                  </a:lnTo>
                  <a:lnTo>
                    <a:pt x="14131" y="284"/>
                  </a:lnTo>
                  <a:lnTo>
                    <a:pt x="13848" y="142"/>
                  </a:lnTo>
                  <a:lnTo>
                    <a:pt x="13508" y="29"/>
                  </a:lnTo>
                  <a:lnTo>
                    <a:pt x="131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 name="Google Shape;1240;p24"/>
            <p:cNvGrpSpPr/>
            <p:nvPr/>
          </p:nvGrpSpPr>
          <p:grpSpPr>
            <a:xfrm>
              <a:off x="4966472" y="2420016"/>
              <a:ext cx="589191" cy="559757"/>
              <a:chOff x="4966472" y="2420016"/>
              <a:chExt cx="589191" cy="559757"/>
            </a:xfrm>
          </p:grpSpPr>
          <p:sp>
            <p:nvSpPr>
              <p:cNvPr id="1241" name="Google Shape;1241;p24"/>
              <p:cNvSpPr/>
              <p:nvPr/>
            </p:nvSpPr>
            <p:spPr>
              <a:xfrm>
                <a:off x="5252585" y="2826970"/>
                <a:ext cx="184753" cy="152803"/>
              </a:xfrm>
              <a:custGeom>
                <a:avLst/>
                <a:gdLst/>
                <a:ahLst/>
                <a:cxnLst/>
                <a:rect l="l" t="t" r="r" b="b"/>
                <a:pathLst>
                  <a:path w="10478" h="8666" extrusionOk="0">
                    <a:moveTo>
                      <a:pt x="10478" y="1"/>
                    </a:moveTo>
                    <a:lnTo>
                      <a:pt x="6655" y="284"/>
                    </a:lnTo>
                    <a:lnTo>
                      <a:pt x="0" y="8666"/>
                    </a:lnTo>
                    <a:lnTo>
                      <a:pt x="3483" y="6655"/>
                    </a:lnTo>
                    <a:lnTo>
                      <a:pt x="104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4"/>
              <p:cNvSpPr/>
              <p:nvPr/>
            </p:nvSpPr>
            <p:spPr>
              <a:xfrm>
                <a:off x="5252585" y="2803006"/>
                <a:ext cx="122846" cy="176766"/>
              </a:xfrm>
              <a:custGeom>
                <a:avLst/>
                <a:gdLst/>
                <a:ahLst/>
                <a:cxnLst/>
                <a:rect l="l" t="t" r="r" b="b"/>
                <a:pathLst>
                  <a:path w="6967" h="10025" extrusionOk="0">
                    <a:moveTo>
                      <a:pt x="1161" y="1"/>
                    </a:moveTo>
                    <a:lnTo>
                      <a:pt x="0" y="10025"/>
                    </a:lnTo>
                    <a:lnTo>
                      <a:pt x="0" y="10025"/>
                    </a:lnTo>
                    <a:lnTo>
                      <a:pt x="6966" y="3399"/>
                    </a:lnTo>
                    <a:lnTo>
                      <a:pt x="11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4"/>
              <p:cNvSpPr/>
              <p:nvPr/>
            </p:nvSpPr>
            <p:spPr>
              <a:xfrm>
                <a:off x="4984440" y="2420016"/>
                <a:ext cx="571222" cy="501327"/>
              </a:xfrm>
              <a:custGeom>
                <a:avLst/>
                <a:gdLst/>
                <a:ahLst/>
                <a:cxnLst/>
                <a:rect l="l" t="t" r="r" b="b"/>
                <a:pathLst>
                  <a:path w="32396" h="28432" extrusionOk="0">
                    <a:moveTo>
                      <a:pt x="10421" y="1"/>
                    </a:moveTo>
                    <a:lnTo>
                      <a:pt x="10110" y="29"/>
                    </a:lnTo>
                    <a:lnTo>
                      <a:pt x="9827" y="29"/>
                    </a:lnTo>
                    <a:lnTo>
                      <a:pt x="9515" y="86"/>
                    </a:lnTo>
                    <a:lnTo>
                      <a:pt x="9260" y="171"/>
                    </a:lnTo>
                    <a:lnTo>
                      <a:pt x="8977" y="256"/>
                    </a:lnTo>
                    <a:lnTo>
                      <a:pt x="8722" y="369"/>
                    </a:lnTo>
                    <a:lnTo>
                      <a:pt x="8468" y="482"/>
                    </a:lnTo>
                    <a:lnTo>
                      <a:pt x="8241" y="652"/>
                    </a:lnTo>
                    <a:lnTo>
                      <a:pt x="8014" y="822"/>
                    </a:lnTo>
                    <a:lnTo>
                      <a:pt x="7788" y="992"/>
                    </a:lnTo>
                    <a:lnTo>
                      <a:pt x="7590" y="1219"/>
                    </a:lnTo>
                    <a:lnTo>
                      <a:pt x="7420" y="1445"/>
                    </a:lnTo>
                    <a:lnTo>
                      <a:pt x="7222" y="1672"/>
                    </a:lnTo>
                    <a:lnTo>
                      <a:pt x="7080" y="1955"/>
                    </a:lnTo>
                    <a:lnTo>
                      <a:pt x="6938" y="2238"/>
                    </a:lnTo>
                    <a:lnTo>
                      <a:pt x="6797" y="2521"/>
                    </a:lnTo>
                    <a:lnTo>
                      <a:pt x="6684" y="2833"/>
                    </a:lnTo>
                    <a:lnTo>
                      <a:pt x="6599" y="3173"/>
                    </a:lnTo>
                    <a:lnTo>
                      <a:pt x="6514" y="3541"/>
                    </a:lnTo>
                    <a:lnTo>
                      <a:pt x="6457" y="3909"/>
                    </a:lnTo>
                    <a:lnTo>
                      <a:pt x="6400" y="4277"/>
                    </a:lnTo>
                    <a:lnTo>
                      <a:pt x="6372" y="4673"/>
                    </a:lnTo>
                    <a:lnTo>
                      <a:pt x="6372" y="5098"/>
                    </a:lnTo>
                    <a:lnTo>
                      <a:pt x="6400" y="5834"/>
                    </a:lnTo>
                    <a:lnTo>
                      <a:pt x="6485" y="6599"/>
                    </a:lnTo>
                    <a:lnTo>
                      <a:pt x="5976" y="6004"/>
                    </a:lnTo>
                    <a:lnTo>
                      <a:pt x="5721" y="5721"/>
                    </a:lnTo>
                    <a:lnTo>
                      <a:pt x="5438" y="5466"/>
                    </a:lnTo>
                    <a:lnTo>
                      <a:pt x="5154" y="5211"/>
                    </a:lnTo>
                    <a:lnTo>
                      <a:pt x="4871" y="4985"/>
                    </a:lnTo>
                    <a:lnTo>
                      <a:pt x="4560" y="4787"/>
                    </a:lnTo>
                    <a:lnTo>
                      <a:pt x="4248" y="4588"/>
                    </a:lnTo>
                    <a:lnTo>
                      <a:pt x="3824" y="4362"/>
                    </a:lnTo>
                    <a:lnTo>
                      <a:pt x="3399" y="4192"/>
                    </a:lnTo>
                    <a:lnTo>
                      <a:pt x="3002" y="4079"/>
                    </a:lnTo>
                    <a:lnTo>
                      <a:pt x="2606" y="4022"/>
                    </a:lnTo>
                    <a:lnTo>
                      <a:pt x="2238" y="4022"/>
                    </a:lnTo>
                    <a:lnTo>
                      <a:pt x="1870" y="4050"/>
                    </a:lnTo>
                    <a:lnTo>
                      <a:pt x="1558" y="4164"/>
                    </a:lnTo>
                    <a:lnTo>
                      <a:pt x="1247" y="4305"/>
                    </a:lnTo>
                    <a:lnTo>
                      <a:pt x="963" y="4503"/>
                    </a:lnTo>
                    <a:lnTo>
                      <a:pt x="737" y="4730"/>
                    </a:lnTo>
                    <a:lnTo>
                      <a:pt x="510" y="5013"/>
                    </a:lnTo>
                    <a:lnTo>
                      <a:pt x="340" y="5325"/>
                    </a:lnTo>
                    <a:lnTo>
                      <a:pt x="199" y="5693"/>
                    </a:lnTo>
                    <a:lnTo>
                      <a:pt x="86" y="6118"/>
                    </a:lnTo>
                    <a:lnTo>
                      <a:pt x="29" y="6571"/>
                    </a:lnTo>
                    <a:lnTo>
                      <a:pt x="1" y="7052"/>
                    </a:lnTo>
                    <a:lnTo>
                      <a:pt x="29" y="7562"/>
                    </a:lnTo>
                    <a:lnTo>
                      <a:pt x="86" y="8100"/>
                    </a:lnTo>
                    <a:lnTo>
                      <a:pt x="199" y="8609"/>
                    </a:lnTo>
                    <a:lnTo>
                      <a:pt x="340" y="9148"/>
                    </a:lnTo>
                    <a:lnTo>
                      <a:pt x="510" y="9686"/>
                    </a:lnTo>
                    <a:lnTo>
                      <a:pt x="737" y="10224"/>
                    </a:lnTo>
                    <a:lnTo>
                      <a:pt x="963" y="10733"/>
                    </a:lnTo>
                    <a:lnTo>
                      <a:pt x="1247" y="11243"/>
                    </a:lnTo>
                    <a:lnTo>
                      <a:pt x="1558" y="11724"/>
                    </a:lnTo>
                    <a:lnTo>
                      <a:pt x="1870" y="12206"/>
                    </a:lnTo>
                    <a:lnTo>
                      <a:pt x="2238" y="12659"/>
                    </a:lnTo>
                    <a:lnTo>
                      <a:pt x="2606" y="13084"/>
                    </a:lnTo>
                    <a:lnTo>
                      <a:pt x="3002" y="13480"/>
                    </a:lnTo>
                    <a:lnTo>
                      <a:pt x="3399" y="13820"/>
                    </a:lnTo>
                    <a:lnTo>
                      <a:pt x="3824" y="14131"/>
                    </a:lnTo>
                    <a:lnTo>
                      <a:pt x="4248" y="14415"/>
                    </a:lnTo>
                    <a:lnTo>
                      <a:pt x="27723" y="27809"/>
                    </a:lnTo>
                    <a:lnTo>
                      <a:pt x="28205" y="28035"/>
                    </a:lnTo>
                    <a:lnTo>
                      <a:pt x="28658" y="28234"/>
                    </a:lnTo>
                    <a:lnTo>
                      <a:pt x="29111" y="28347"/>
                    </a:lnTo>
                    <a:lnTo>
                      <a:pt x="29536" y="28403"/>
                    </a:lnTo>
                    <a:lnTo>
                      <a:pt x="29960" y="28432"/>
                    </a:lnTo>
                    <a:lnTo>
                      <a:pt x="30329" y="28375"/>
                    </a:lnTo>
                    <a:lnTo>
                      <a:pt x="30697" y="28262"/>
                    </a:lnTo>
                    <a:lnTo>
                      <a:pt x="31037" y="28120"/>
                    </a:lnTo>
                    <a:lnTo>
                      <a:pt x="31320" y="27894"/>
                    </a:lnTo>
                    <a:lnTo>
                      <a:pt x="31603" y="27639"/>
                    </a:lnTo>
                    <a:lnTo>
                      <a:pt x="31829" y="27327"/>
                    </a:lnTo>
                    <a:lnTo>
                      <a:pt x="32028" y="26988"/>
                    </a:lnTo>
                    <a:lnTo>
                      <a:pt x="32198" y="26591"/>
                    </a:lnTo>
                    <a:lnTo>
                      <a:pt x="32311" y="26138"/>
                    </a:lnTo>
                    <a:lnTo>
                      <a:pt x="32367" y="25628"/>
                    </a:lnTo>
                    <a:lnTo>
                      <a:pt x="32396" y="25090"/>
                    </a:lnTo>
                    <a:lnTo>
                      <a:pt x="32367" y="24524"/>
                    </a:lnTo>
                    <a:lnTo>
                      <a:pt x="32311" y="23958"/>
                    </a:lnTo>
                    <a:lnTo>
                      <a:pt x="32198" y="23391"/>
                    </a:lnTo>
                    <a:lnTo>
                      <a:pt x="32028" y="22797"/>
                    </a:lnTo>
                    <a:lnTo>
                      <a:pt x="31829" y="22202"/>
                    </a:lnTo>
                    <a:lnTo>
                      <a:pt x="31603" y="21636"/>
                    </a:lnTo>
                    <a:lnTo>
                      <a:pt x="31320" y="21069"/>
                    </a:lnTo>
                    <a:lnTo>
                      <a:pt x="31037" y="20503"/>
                    </a:lnTo>
                    <a:lnTo>
                      <a:pt x="30697" y="19965"/>
                    </a:lnTo>
                    <a:lnTo>
                      <a:pt x="30329" y="19455"/>
                    </a:lnTo>
                    <a:lnTo>
                      <a:pt x="29960" y="18945"/>
                    </a:lnTo>
                    <a:lnTo>
                      <a:pt x="29536" y="18492"/>
                    </a:lnTo>
                    <a:lnTo>
                      <a:pt x="29111" y="18068"/>
                    </a:lnTo>
                    <a:lnTo>
                      <a:pt x="28658" y="17671"/>
                    </a:lnTo>
                    <a:lnTo>
                      <a:pt x="28205" y="17331"/>
                    </a:lnTo>
                    <a:lnTo>
                      <a:pt x="27723" y="17020"/>
                    </a:lnTo>
                    <a:lnTo>
                      <a:pt x="27695" y="16991"/>
                    </a:lnTo>
                    <a:lnTo>
                      <a:pt x="27723" y="16708"/>
                    </a:lnTo>
                    <a:lnTo>
                      <a:pt x="27723" y="16397"/>
                    </a:lnTo>
                    <a:lnTo>
                      <a:pt x="27695" y="15859"/>
                    </a:lnTo>
                    <a:lnTo>
                      <a:pt x="27638" y="15349"/>
                    </a:lnTo>
                    <a:lnTo>
                      <a:pt x="27525" y="14811"/>
                    </a:lnTo>
                    <a:lnTo>
                      <a:pt x="27384" y="14273"/>
                    </a:lnTo>
                    <a:lnTo>
                      <a:pt x="27214" y="13763"/>
                    </a:lnTo>
                    <a:lnTo>
                      <a:pt x="26987" y="13225"/>
                    </a:lnTo>
                    <a:lnTo>
                      <a:pt x="26761" y="12716"/>
                    </a:lnTo>
                    <a:lnTo>
                      <a:pt x="26477" y="12206"/>
                    </a:lnTo>
                    <a:lnTo>
                      <a:pt x="26166" y="11696"/>
                    </a:lnTo>
                    <a:lnTo>
                      <a:pt x="25854" y="11215"/>
                    </a:lnTo>
                    <a:lnTo>
                      <a:pt x="25486" y="10790"/>
                    </a:lnTo>
                    <a:lnTo>
                      <a:pt x="25118" y="10365"/>
                    </a:lnTo>
                    <a:lnTo>
                      <a:pt x="24722" y="9969"/>
                    </a:lnTo>
                    <a:lnTo>
                      <a:pt x="24325" y="9601"/>
                    </a:lnTo>
                    <a:lnTo>
                      <a:pt x="23901" y="9289"/>
                    </a:lnTo>
                    <a:lnTo>
                      <a:pt x="23476" y="9006"/>
                    </a:lnTo>
                    <a:lnTo>
                      <a:pt x="23193" y="8864"/>
                    </a:lnTo>
                    <a:lnTo>
                      <a:pt x="22909" y="8751"/>
                    </a:lnTo>
                    <a:lnTo>
                      <a:pt x="22655" y="8638"/>
                    </a:lnTo>
                    <a:lnTo>
                      <a:pt x="22400" y="8553"/>
                    </a:lnTo>
                    <a:lnTo>
                      <a:pt x="22145" y="8496"/>
                    </a:lnTo>
                    <a:lnTo>
                      <a:pt x="21890" y="8468"/>
                    </a:lnTo>
                    <a:lnTo>
                      <a:pt x="21635" y="8440"/>
                    </a:lnTo>
                    <a:lnTo>
                      <a:pt x="21409" y="8440"/>
                    </a:lnTo>
                    <a:lnTo>
                      <a:pt x="21182" y="8468"/>
                    </a:lnTo>
                    <a:lnTo>
                      <a:pt x="20984" y="8525"/>
                    </a:lnTo>
                    <a:lnTo>
                      <a:pt x="20757" y="8581"/>
                    </a:lnTo>
                    <a:lnTo>
                      <a:pt x="20559" y="8666"/>
                    </a:lnTo>
                    <a:lnTo>
                      <a:pt x="20389" y="8779"/>
                    </a:lnTo>
                    <a:lnTo>
                      <a:pt x="20219" y="8893"/>
                    </a:lnTo>
                    <a:lnTo>
                      <a:pt x="20049" y="9034"/>
                    </a:lnTo>
                    <a:lnTo>
                      <a:pt x="19908" y="9204"/>
                    </a:lnTo>
                    <a:lnTo>
                      <a:pt x="19653" y="8553"/>
                    </a:lnTo>
                    <a:lnTo>
                      <a:pt x="19398" y="7930"/>
                    </a:lnTo>
                    <a:lnTo>
                      <a:pt x="19115" y="7335"/>
                    </a:lnTo>
                    <a:lnTo>
                      <a:pt x="18803" y="6712"/>
                    </a:lnTo>
                    <a:lnTo>
                      <a:pt x="18464" y="6118"/>
                    </a:lnTo>
                    <a:lnTo>
                      <a:pt x="18095" y="5551"/>
                    </a:lnTo>
                    <a:lnTo>
                      <a:pt x="17699" y="4985"/>
                    </a:lnTo>
                    <a:lnTo>
                      <a:pt x="17303" y="4418"/>
                    </a:lnTo>
                    <a:lnTo>
                      <a:pt x="16878" y="3909"/>
                    </a:lnTo>
                    <a:lnTo>
                      <a:pt x="16453" y="3399"/>
                    </a:lnTo>
                    <a:lnTo>
                      <a:pt x="16000" y="2918"/>
                    </a:lnTo>
                    <a:lnTo>
                      <a:pt x="15519" y="2465"/>
                    </a:lnTo>
                    <a:lnTo>
                      <a:pt x="15037" y="2040"/>
                    </a:lnTo>
                    <a:lnTo>
                      <a:pt x="14556" y="1643"/>
                    </a:lnTo>
                    <a:lnTo>
                      <a:pt x="14046" y="1304"/>
                    </a:lnTo>
                    <a:lnTo>
                      <a:pt x="13508" y="992"/>
                    </a:lnTo>
                    <a:lnTo>
                      <a:pt x="13168" y="766"/>
                    </a:lnTo>
                    <a:lnTo>
                      <a:pt x="12800" y="596"/>
                    </a:lnTo>
                    <a:lnTo>
                      <a:pt x="12432" y="454"/>
                    </a:lnTo>
                    <a:lnTo>
                      <a:pt x="12092" y="312"/>
                    </a:lnTo>
                    <a:lnTo>
                      <a:pt x="11752" y="199"/>
                    </a:lnTo>
                    <a:lnTo>
                      <a:pt x="11413" y="114"/>
                    </a:lnTo>
                    <a:lnTo>
                      <a:pt x="11073" y="58"/>
                    </a:lnTo>
                    <a:lnTo>
                      <a:pt x="10733" y="29"/>
                    </a:lnTo>
                    <a:lnTo>
                      <a:pt x="104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4"/>
              <p:cNvSpPr/>
              <p:nvPr/>
            </p:nvSpPr>
            <p:spPr>
              <a:xfrm>
                <a:off x="4966472" y="2430507"/>
                <a:ext cx="571716" cy="500834"/>
              </a:xfrm>
              <a:custGeom>
                <a:avLst/>
                <a:gdLst/>
                <a:ahLst/>
                <a:cxnLst/>
                <a:rect l="l" t="t" r="r" b="b"/>
                <a:pathLst>
                  <a:path w="32424" h="28404" extrusionOk="0">
                    <a:moveTo>
                      <a:pt x="10138" y="1"/>
                    </a:moveTo>
                    <a:lnTo>
                      <a:pt x="9826" y="29"/>
                    </a:lnTo>
                    <a:lnTo>
                      <a:pt x="9543" y="86"/>
                    </a:lnTo>
                    <a:lnTo>
                      <a:pt x="9260" y="142"/>
                    </a:lnTo>
                    <a:lnTo>
                      <a:pt x="8977" y="227"/>
                    </a:lnTo>
                    <a:lnTo>
                      <a:pt x="8722" y="340"/>
                    </a:lnTo>
                    <a:lnTo>
                      <a:pt x="8467" y="482"/>
                    </a:lnTo>
                    <a:lnTo>
                      <a:pt x="8241" y="624"/>
                    </a:lnTo>
                    <a:lnTo>
                      <a:pt x="8014" y="794"/>
                    </a:lnTo>
                    <a:lnTo>
                      <a:pt x="7816" y="992"/>
                    </a:lnTo>
                    <a:lnTo>
                      <a:pt x="7618" y="1190"/>
                    </a:lnTo>
                    <a:lnTo>
                      <a:pt x="7419" y="1417"/>
                    </a:lnTo>
                    <a:lnTo>
                      <a:pt x="7249" y="1671"/>
                    </a:lnTo>
                    <a:lnTo>
                      <a:pt x="7080" y="1926"/>
                    </a:lnTo>
                    <a:lnTo>
                      <a:pt x="6938" y="2209"/>
                    </a:lnTo>
                    <a:lnTo>
                      <a:pt x="6825" y="2521"/>
                    </a:lnTo>
                    <a:lnTo>
                      <a:pt x="6711" y="2832"/>
                    </a:lnTo>
                    <a:lnTo>
                      <a:pt x="6598" y="3172"/>
                    </a:lnTo>
                    <a:lnTo>
                      <a:pt x="6513" y="3512"/>
                    </a:lnTo>
                    <a:lnTo>
                      <a:pt x="6457" y="3880"/>
                    </a:lnTo>
                    <a:lnTo>
                      <a:pt x="6428" y="4277"/>
                    </a:lnTo>
                    <a:lnTo>
                      <a:pt x="6400" y="4673"/>
                    </a:lnTo>
                    <a:lnTo>
                      <a:pt x="6372" y="5098"/>
                    </a:lnTo>
                    <a:lnTo>
                      <a:pt x="6400" y="5834"/>
                    </a:lnTo>
                    <a:lnTo>
                      <a:pt x="6485" y="6599"/>
                    </a:lnTo>
                    <a:lnTo>
                      <a:pt x="5975" y="5976"/>
                    </a:lnTo>
                    <a:lnTo>
                      <a:pt x="5720" y="5721"/>
                    </a:lnTo>
                    <a:lnTo>
                      <a:pt x="5437" y="5438"/>
                    </a:lnTo>
                    <a:lnTo>
                      <a:pt x="5154" y="5211"/>
                    </a:lnTo>
                    <a:lnTo>
                      <a:pt x="4871" y="4985"/>
                    </a:lnTo>
                    <a:lnTo>
                      <a:pt x="4588" y="4758"/>
                    </a:lnTo>
                    <a:lnTo>
                      <a:pt x="4276" y="4588"/>
                    </a:lnTo>
                    <a:lnTo>
                      <a:pt x="3851" y="4362"/>
                    </a:lnTo>
                    <a:lnTo>
                      <a:pt x="3427" y="4192"/>
                    </a:lnTo>
                    <a:lnTo>
                      <a:pt x="3002" y="4078"/>
                    </a:lnTo>
                    <a:lnTo>
                      <a:pt x="2605" y="4022"/>
                    </a:lnTo>
                    <a:lnTo>
                      <a:pt x="2237" y="3993"/>
                    </a:lnTo>
                    <a:lnTo>
                      <a:pt x="1897" y="4050"/>
                    </a:lnTo>
                    <a:lnTo>
                      <a:pt x="1558" y="4135"/>
                    </a:lnTo>
                    <a:lnTo>
                      <a:pt x="1275" y="4277"/>
                    </a:lnTo>
                    <a:lnTo>
                      <a:pt x="991" y="4475"/>
                    </a:lnTo>
                    <a:lnTo>
                      <a:pt x="736" y="4701"/>
                    </a:lnTo>
                    <a:lnTo>
                      <a:pt x="538" y="4985"/>
                    </a:lnTo>
                    <a:lnTo>
                      <a:pt x="340" y="5324"/>
                    </a:lnTo>
                    <a:lnTo>
                      <a:pt x="198" y="5692"/>
                    </a:lnTo>
                    <a:lnTo>
                      <a:pt x="85" y="6089"/>
                    </a:lnTo>
                    <a:lnTo>
                      <a:pt x="29" y="6542"/>
                    </a:lnTo>
                    <a:lnTo>
                      <a:pt x="0" y="7023"/>
                    </a:lnTo>
                    <a:lnTo>
                      <a:pt x="29" y="7533"/>
                    </a:lnTo>
                    <a:lnTo>
                      <a:pt x="85" y="8071"/>
                    </a:lnTo>
                    <a:lnTo>
                      <a:pt x="198" y="8609"/>
                    </a:lnTo>
                    <a:lnTo>
                      <a:pt x="340" y="9147"/>
                    </a:lnTo>
                    <a:lnTo>
                      <a:pt x="538" y="9657"/>
                    </a:lnTo>
                    <a:lnTo>
                      <a:pt x="736" y="10195"/>
                    </a:lnTo>
                    <a:lnTo>
                      <a:pt x="991" y="10705"/>
                    </a:lnTo>
                    <a:lnTo>
                      <a:pt x="1275" y="11214"/>
                    </a:lnTo>
                    <a:lnTo>
                      <a:pt x="1558" y="11724"/>
                    </a:lnTo>
                    <a:lnTo>
                      <a:pt x="1897" y="12177"/>
                    </a:lnTo>
                    <a:lnTo>
                      <a:pt x="2237" y="12630"/>
                    </a:lnTo>
                    <a:lnTo>
                      <a:pt x="2605" y="13055"/>
                    </a:lnTo>
                    <a:lnTo>
                      <a:pt x="3002" y="13451"/>
                    </a:lnTo>
                    <a:lnTo>
                      <a:pt x="3427" y="13820"/>
                    </a:lnTo>
                    <a:lnTo>
                      <a:pt x="3851" y="14131"/>
                    </a:lnTo>
                    <a:lnTo>
                      <a:pt x="4276" y="14414"/>
                    </a:lnTo>
                    <a:lnTo>
                      <a:pt x="27751" y="27780"/>
                    </a:lnTo>
                    <a:lnTo>
                      <a:pt x="28204" y="28035"/>
                    </a:lnTo>
                    <a:lnTo>
                      <a:pt x="28686" y="28205"/>
                    </a:lnTo>
                    <a:lnTo>
                      <a:pt x="29139" y="28347"/>
                    </a:lnTo>
                    <a:lnTo>
                      <a:pt x="29564" y="28403"/>
                    </a:lnTo>
                    <a:lnTo>
                      <a:pt x="29960" y="28403"/>
                    </a:lnTo>
                    <a:lnTo>
                      <a:pt x="30356" y="28347"/>
                    </a:lnTo>
                    <a:lnTo>
                      <a:pt x="30696" y="28262"/>
                    </a:lnTo>
                    <a:lnTo>
                      <a:pt x="31036" y="28092"/>
                    </a:lnTo>
                    <a:lnTo>
                      <a:pt x="31348" y="27893"/>
                    </a:lnTo>
                    <a:lnTo>
                      <a:pt x="31602" y="27639"/>
                    </a:lnTo>
                    <a:lnTo>
                      <a:pt x="31857" y="27327"/>
                    </a:lnTo>
                    <a:lnTo>
                      <a:pt x="32056" y="26959"/>
                    </a:lnTo>
                    <a:lnTo>
                      <a:pt x="32197" y="26563"/>
                    </a:lnTo>
                    <a:lnTo>
                      <a:pt x="32310" y="26109"/>
                    </a:lnTo>
                    <a:lnTo>
                      <a:pt x="32395" y="25628"/>
                    </a:lnTo>
                    <a:lnTo>
                      <a:pt x="32424" y="25090"/>
                    </a:lnTo>
                    <a:lnTo>
                      <a:pt x="32395" y="24524"/>
                    </a:lnTo>
                    <a:lnTo>
                      <a:pt x="32310" y="23957"/>
                    </a:lnTo>
                    <a:lnTo>
                      <a:pt x="32197" y="23363"/>
                    </a:lnTo>
                    <a:lnTo>
                      <a:pt x="32056" y="22768"/>
                    </a:lnTo>
                    <a:lnTo>
                      <a:pt x="31857" y="22202"/>
                    </a:lnTo>
                    <a:lnTo>
                      <a:pt x="31602" y="21607"/>
                    </a:lnTo>
                    <a:lnTo>
                      <a:pt x="31348" y="21041"/>
                    </a:lnTo>
                    <a:lnTo>
                      <a:pt x="31036" y="20474"/>
                    </a:lnTo>
                    <a:lnTo>
                      <a:pt x="30696" y="19936"/>
                    </a:lnTo>
                    <a:lnTo>
                      <a:pt x="30356" y="19426"/>
                    </a:lnTo>
                    <a:lnTo>
                      <a:pt x="29960" y="18945"/>
                    </a:lnTo>
                    <a:lnTo>
                      <a:pt x="29564" y="18464"/>
                    </a:lnTo>
                    <a:lnTo>
                      <a:pt x="29139" y="18039"/>
                    </a:lnTo>
                    <a:lnTo>
                      <a:pt x="28686" y="17642"/>
                    </a:lnTo>
                    <a:lnTo>
                      <a:pt x="28204" y="17303"/>
                    </a:lnTo>
                    <a:lnTo>
                      <a:pt x="27751" y="16991"/>
                    </a:lnTo>
                    <a:lnTo>
                      <a:pt x="27695" y="16991"/>
                    </a:lnTo>
                    <a:lnTo>
                      <a:pt x="27723" y="16680"/>
                    </a:lnTo>
                    <a:lnTo>
                      <a:pt x="27751" y="16368"/>
                    </a:lnTo>
                    <a:lnTo>
                      <a:pt x="27723" y="15858"/>
                    </a:lnTo>
                    <a:lnTo>
                      <a:pt x="27666" y="15320"/>
                    </a:lnTo>
                    <a:lnTo>
                      <a:pt x="27553" y="14811"/>
                    </a:lnTo>
                    <a:lnTo>
                      <a:pt x="27411" y="14273"/>
                    </a:lnTo>
                    <a:lnTo>
                      <a:pt x="27213" y="13735"/>
                    </a:lnTo>
                    <a:lnTo>
                      <a:pt x="27015" y="13197"/>
                    </a:lnTo>
                    <a:lnTo>
                      <a:pt x="26760" y="12687"/>
                    </a:lnTo>
                    <a:lnTo>
                      <a:pt x="26477" y="12177"/>
                    </a:lnTo>
                    <a:lnTo>
                      <a:pt x="26194" y="11696"/>
                    </a:lnTo>
                    <a:lnTo>
                      <a:pt x="25854" y="11214"/>
                    </a:lnTo>
                    <a:lnTo>
                      <a:pt x="25514" y="10761"/>
                    </a:lnTo>
                    <a:lnTo>
                      <a:pt x="25146" y="10337"/>
                    </a:lnTo>
                    <a:lnTo>
                      <a:pt x="24750" y="9940"/>
                    </a:lnTo>
                    <a:lnTo>
                      <a:pt x="24325" y="9600"/>
                    </a:lnTo>
                    <a:lnTo>
                      <a:pt x="23900" y="9289"/>
                    </a:lnTo>
                    <a:lnTo>
                      <a:pt x="23475" y="9006"/>
                    </a:lnTo>
                    <a:lnTo>
                      <a:pt x="23192" y="8836"/>
                    </a:lnTo>
                    <a:lnTo>
                      <a:pt x="22937" y="8722"/>
                    </a:lnTo>
                    <a:lnTo>
                      <a:pt x="22654" y="8609"/>
                    </a:lnTo>
                    <a:lnTo>
                      <a:pt x="22399" y="8553"/>
                    </a:lnTo>
                    <a:lnTo>
                      <a:pt x="22144" y="8468"/>
                    </a:lnTo>
                    <a:lnTo>
                      <a:pt x="21890" y="8439"/>
                    </a:lnTo>
                    <a:lnTo>
                      <a:pt x="21663" y="8411"/>
                    </a:lnTo>
                    <a:lnTo>
                      <a:pt x="21437" y="8439"/>
                    </a:lnTo>
                    <a:lnTo>
                      <a:pt x="21210" y="8468"/>
                    </a:lnTo>
                    <a:lnTo>
                      <a:pt x="20983" y="8496"/>
                    </a:lnTo>
                    <a:lnTo>
                      <a:pt x="20785" y="8553"/>
                    </a:lnTo>
                    <a:lnTo>
                      <a:pt x="20587" y="8637"/>
                    </a:lnTo>
                    <a:lnTo>
                      <a:pt x="20389" y="8751"/>
                    </a:lnTo>
                    <a:lnTo>
                      <a:pt x="20219" y="8864"/>
                    </a:lnTo>
                    <a:lnTo>
                      <a:pt x="20049" y="9006"/>
                    </a:lnTo>
                    <a:lnTo>
                      <a:pt x="19907" y="9176"/>
                    </a:lnTo>
                    <a:lnTo>
                      <a:pt x="19681" y="8553"/>
                    </a:lnTo>
                    <a:lnTo>
                      <a:pt x="19426" y="7930"/>
                    </a:lnTo>
                    <a:lnTo>
                      <a:pt x="19114" y="7307"/>
                    </a:lnTo>
                    <a:lnTo>
                      <a:pt x="18803" y="6712"/>
                    </a:lnTo>
                    <a:lnTo>
                      <a:pt x="18463" y="6117"/>
                    </a:lnTo>
                    <a:lnTo>
                      <a:pt x="18095" y="5523"/>
                    </a:lnTo>
                    <a:lnTo>
                      <a:pt x="17727" y="4956"/>
                    </a:lnTo>
                    <a:lnTo>
                      <a:pt x="17330" y="4418"/>
                    </a:lnTo>
                    <a:lnTo>
                      <a:pt x="16906" y="3880"/>
                    </a:lnTo>
                    <a:lnTo>
                      <a:pt x="16453" y="3370"/>
                    </a:lnTo>
                    <a:lnTo>
                      <a:pt x="16000" y="2889"/>
                    </a:lnTo>
                    <a:lnTo>
                      <a:pt x="15546" y="2436"/>
                    </a:lnTo>
                    <a:lnTo>
                      <a:pt x="15065" y="2039"/>
                    </a:lnTo>
                    <a:lnTo>
                      <a:pt x="14555" y="1643"/>
                    </a:lnTo>
                    <a:lnTo>
                      <a:pt x="14046" y="1275"/>
                    </a:lnTo>
                    <a:lnTo>
                      <a:pt x="13536" y="963"/>
                    </a:lnTo>
                    <a:lnTo>
                      <a:pt x="13168" y="765"/>
                    </a:lnTo>
                    <a:lnTo>
                      <a:pt x="12800" y="595"/>
                    </a:lnTo>
                    <a:lnTo>
                      <a:pt x="12460" y="425"/>
                    </a:lnTo>
                    <a:lnTo>
                      <a:pt x="12092" y="312"/>
                    </a:lnTo>
                    <a:lnTo>
                      <a:pt x="11752" y="199"/>
                    </a:lnTo>
                    <a:lnTo>
                      <a:pt x="11412" y="114"/>
                    </a:lnTo>
                    <a:lnTo>
                      <a:pt x="11072" y="57"/>
                    </a:lnTo>
                    <a:lnTo>
                      <a:pt x="10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45" name="Google Shape;1245;p24"/>
          <p:cNvSpPr/>
          <p:nvPr/>
        </p:nvSpPr>
        <p:spPr>
          <a:xfrm rot="5400000" flipH="1">
            <a:off x="1295637" y="697498"/>
            <a:ext cx="347700" cy="2014024"/>
          </a:xfrm>
          <a:prstGeom prst="round1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4"/>
          <p:cNvSpPr/>
          <p:nvPr/>
        </p:nvSpPr>
        <p:spPr>
          <a:xfrm rot="5400000" flipH="1">
            <a:off x="7633110" y="1782725"/>
            <a:ext cx="347700" cy="2003520"/>
          </a:xfrm>
          <a:prstGeom prst="round1Rect">
            <a:avLst>
              <a:gd name="adj"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4"/>
          <p:cNvSpPr txBox="1"/>
          <p:nvPr/>
        </p:nvSpPr>
        <p:spPr>
          <a:xfrm>
            <a:off x="6805320" y="2940165"/>
            <a:ext cx="2117699" cy="121882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200">
                <a:solidFill>
                  <a:schemeClr val="dk1"/>
                </a:solidFill>
                <a:latin typeface="Roboto"/>
                <a:ea typeface="Roboto"/>
                <a:cs typeface="Roboto"/>
                <a:sym typeface="Roboto"/>
              </a:rPr>
              <a:t>( SaaS) Dịch vụ dành cho Phần mềm , giúp ta truy cập đến các phần mềm trên nền đám mây mà không cần quản lý cơ sở hạ tầng</a:t>
            </a:r>
            <a:endParaRPr sz="1200">
              <a:solidFill>
                <a:schemeClr val="dk1"/>
              </a:solidFill>
              <a:latin typeface="Roboto"/>
              <a:ea typeface="Roboto"/>
              <a:cs typeface="Roboto"/>
              <a:sym typeface="Roboto"/>
            </a:endParaRPr>
          </a:p>
        </p:txBody>
      </p:sp>
      <p:sp>
        <p:nvSpPr>
          <p:cNvPr id="1248" name="Google Shape;1248;p24"/>
          <p:cNvSpPr txBox="1"/>
          <p:nvPr/>
        </p:nvSpPr>
        <p:spPr>
          <a:xfrm>
            <a:off x="6805312" y="780234"/>
            <a:ext cx="2117708" cy="161916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200">
                <a:latin typeface="Roboto"/>
                <a:ea typeface="Roboto"/>
                <a:cs typeface="Roboto"/>
                <a:sym typeface="Roboto"/>
              </a:rPr>
              <a:t>( IaaS) Dịch vụ cho  cơ sở hạ tầng, các nhà phát triển cung cấp cho khách hàng một không gian ảo để dùng lưu trữ phát triển sản phẩm , dịch vụ</a:t>
            </a:r>
            <a:endParaRPr sz="1200">
              <a:latin typeface="Roboto"/>
              <a:ea typeface="Roboto"/>
              <a:cs typeface="Roboto"/>
              <a:sym typeface="Roboto"/>
            </a:endParaRPr>
          </a:p>
        </p:txBody>
      </p:sp>
      <p:sp>
        <p:nvSpPr>
          <p:cNvPr id="1249" name="Google Shape;1249;p24"/>
          <p:cNvSpPr txBox="1"/>
          <p:nvPr/>
        </p:nvSpPr>
        <p:spPr>
          <a:xfrm>
            <a:off x="457200" y="1860199"/>
            <a:ext cx="1841700" cy="158548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a:latin typeface="Roboto"/>
                <a:ea typeface="Roboto"/>
                <a:cs typeface="Roboto"/>
                <a:sym typeface="Roboto"/>
              </a:rPr>
              <a:t>(PaaS</a:t>
            </a:r>
            <a:r>
              <a:rPr lang="vi-VN" sz="1200">
                <a:latin typeface="Roboto"/>
                <a:ea typeface="Roboto"/>
                <a:cs typeface="Roboto"/>
                <a:sym typeface="Roboto"/>
              </a:rPr>
              <a:t>) </a:t>
            </a:r>
            <a:r>
              <a:rPr lang="en-US" sz="1200" err="1">
                <a:latin typeface="Roboto"/>
                <a:ea typeface="Roboto"/>
                <a:cs typeface="Roboto"/>
                <a:sym typeface="Roboto"/>
              </a:rPr>
              <a:t>Dịch</a:t>
            </a:r>
            <a:r>
              <a:rPr lang="en-US" sz="1200">
                <a:latin typeface="Roboto"/>
                <a:ea typeface="Roboto"/>
                <a:cs typeface="Roboto"/>
                <a:sym typeface="Roboto"/>
              </a:rPr>
              <a:t> </a:t>
            </a:r>
            <a:r>
              <a:rPr lang="en-US" sz="1200" err="1">
                <a:latin typeface="Roboto"/>
                <a:ea typeface="Roboto"/>
                <a:cs typeface="Roboto"/>
                <a:sym typeface="Roboto"/>
              </a:rPr>
              <a:t>vụ</a:t>
            </a:r>
            <a:r>
              <a:rPr lang="en-US" sz="1200">
                <a:latin typeface="Roboto"/>
                <a:ea typeface="Roboto"/>
                <a:cs typeface="Roboto"/>
                <a:sym typeface="Roboto"/>
              </a:rPr>
              <a:t> </a:t>
            </a:r>
            <a:r>
              <a:rPr lang="en-US" sz="1200" err="1">
                <a:latin typeface="Roboto"/>
                <a:ea typeface="Roboto"/>
                <a:cs typeface="Roboto"/>
                <a:sym typeface="Roboto"/>
              </a:rPr>
              <a:t>dành</a:t>
            </a:r>
            <a:r>
              <a:rPr lang="en-US" sz="1200">
                <a:latin typeface="Roboto"/>
                <a:ea typeface="Roboto"/>
                <a:cs typeface="Roboto"/>
                <a:sym typeface="Roboto"/>
              </a:rPr>
              <a:t> </a:t>
            </a:r>
            <a:r>
              <a:rPr lang="en-US" sz="1200" err="1">
                <a:latin typeface="Roboto"/>
                <a:ea typeface="Roboto"/>
                <a:cs typeface="Roboto"/>
                <a:sym typeface="Roboto"/>
              </a:rPr>
              <a:t>cho</a:t>
            </a:r>
            <a:r>
              <a:rPr lang="en-US" sz="1200">
                <a:latin typeface="Roboto"/>
                <a:ea typeface="Roboto"/>
                <a:cs typeface="Roboto"/>
                <a:sym typeface="Roboto"/>
              </a:rPr>
              <a:t> </a:t>
            </a:r>
            <a:r>
              <a:rPr lang="en-US" sz="1200" err="1">
                <a:latin typeface="Roboto"/>
                <a:ea typeface="Roboto"/>
                <a:cs typeface="Roboto"/>
                <a:sym typeface="Roboto"/>
              </a:rPr>
              <a:t>cơ</a:t>
            </a:r>
            <a:r>
              <a:rPr lang="en-US" sz="1200">
                <a:latin typeface="Roboto"/>
                <a:ea typeface="Roboto"/>
                <a:cs typeface="Roboto"/>
                <a:sym typeface="Roboto"/>
              </a:rPr>
              <a:t> </a:t>
            </a:r>
            <a:r>
              <a:rPr lang="en-US" sz="1200" err="1">
                <a:latin typeface="Roboto"/>
                <a:ea typeface="Roboto"/>
                <a:cs typeface="Roboto"/>
                <a:sym typeface="Roboto"/>
              </a:rPr>
              <a:t>sở</a:t>
            </a:r>
            <a:r>
              <a:rPr lang="en-US" sz="1200">
                <a:latin typeface="Roboto"/>
                <a:ea typeface="Roboto"/>
                <a:cs typeface="Roboto"/>
                <a:sym typeface="Roboto"/>
              </a:rPr>
              <a:t> </a:t>
            </a:r>
            <a:r>
              <a:rPr lang="en-US" sz="1200" err="1">
                <a:latin typeface="Roboto"/>
                <a:ea typeface="Roboto"/>
                <a:cs typeface="Roboto"/>
                <a:sym typeface="Roboto"/>
              </a:rPr>
              <a:t>nền</a:t>
            </a:r>
            <a:r>
              <a:rPr lang="en-US" sz="1200">
                <a:latin typeface="Roboto"/>
                <a:ea typeface="Roboto"/>
                <a:cs typeface="Roboto"/>
                <a:sym typeface="Roboto"/>
              </a:rPr>
              <a:t> </a:t>
            </a:r>
            <a:r>
              <a:rPr lang="en-US" sz="1200" err="1">
                <a:latin typeface="Roboto"/>
                <a:ea typeface="Roboto"/>
                <a:cs typeface="Roboto"/>
                <a:sym typeface="Roboto"/>
              </a:rPr>
              <a:t>tảng</a:t>
            </a:r>
            <a:r>
              <a:rPr lang="vi-VN" sz="1200">
                <a:latin typeface="Roboto"/>
                <a:ea typeface="Roboto"/>
                <a:cs typeface="Roboto"/>
                <a:sym typeface="Roboto"/>
              </a:rPr>
              <a:t>, cung cấp cho khách hàng công cụ để phát triển sản phẩm, trên nền điện toán đám mây</a:t>
            </a:r>
            <a:endParaRPr lang="en-US" sz="1200">
              <a:latin typeface="Roboto"/>
              <a:ea typeface="Roboto"/>
              <a:cs typeface="Roboto"/>
              <a:sym typeface="Roboto"/>
            </a:endParaRPr>
          </a:p>
        </p:txBody>
      </p:sp>
      <p:sp>
        <p:nvSpPr>
          <p:cNvPr id="1250" name="Google Shape;1250;p24"/>
          <p:cNvSpPr/>
          <p:nvPr/>
        </p:nvSpPr>
        <p:spPr>
          <a:xfrm rot="5400000" flipH="1">
            <a:off x="7572150" y="-327090"/>
            <a:ext cx="347700" cy="1881600"/>
          </a:xfrm>
          <a:prstGeom prst="round1Rect">
            <a:avLst>
              <a:gd name="adj"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4"/>
          <p:cNvSpPr/>
          <p:nvPr/>
        </p:nvSpPr>
        <p:spPr>
          <a:xfrm>
            <a:off x="6805300" y="476760"/>
            <a:ext cx="2117720" cy="2739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a:solidFill>
                  <a:srgbClr val="FFFFFF"/>
                </a:solidFill>
                <a:latin typeface="Fira Sans Extra Condensed Medium"/>
                <a:ea typeface="Fira Sans Extra Condensed Medium"/>
                <a:cs typeface="Fira Sans Extra Condensed Medium"/>
                <a:sym typeface="Fira Sans Extra Condensed Medium"/>
              </a:rPr>
              <a:t>Infrastructure as a service </a:t>
            </a:r>
          </a:p>
        </p:txBody>
      </p:sp>
      <p:sp>
        <p:nvSpPr>
          <p:cNvPr id="1252" name="Google Shape;1252;p24"/>
          <p:cNvSpPr/>
          <p:nvPr/>
        </p:nvSpPr>
        <p:spPr>
          <a:xfrm>
            <a:off x="6805324" y="2647535"/>
            <a:ext cx="1805276" cy="2739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a:solidFill>
                  <a:srgbClr val="FFFFFF"/>
                </a:solidFill>
                <a:latin typeface="Fira Sans Extra Condensed Medium"/>
                <a:ea typeface="Fira Sans Extra Condensed Medium"/>
                <a:cs typeface="Fira Sans Extra Condensed Medium"/>
                <a:sym typeface="Fira Sans Extra Condensed Medium"/>
              </a:rPr>
              <a:t>Software as a service</a:t>
            </a:r>
          </a:p>
        </p:txBody>
      </p:sp>
      <p:sp>
        <p:nvSpPr>
          <p:cNvPr id="1253" name="Google Shape;1253;p24"/>
          <p:cNvSpPr/>
          <p:nvPr/>
        </p:nvSpPr>
        <p:spPr>
          <a:xfrm>
            <a:off x="457199" y="1567559"/>
            <a:ext cx="1812085" cy="292639"/>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a:solidFill>
                  <a:srgbClr val="FFFFFF"/>
                </a:solidFill>
                <a:latin typeface="Fira Sans Extra Condensed Medium"/>
                <a:ea typeface="Fira Sans Extra Condensed Medium"/>
                <a:cs typeface="Fira Sans Extra Condensed Medium"/>
                <a:sym typeface="Fira Sans Extra Condensed Medium"/>
              </a:rPr>
              <a:t>Platform as a service</a:t>
            </a:r>
          </a:p>
        </p:txBody>
      </p:sp>
      <p:cxnSp>
        <p:nvCxnSpPr>
          <p:cNvPr id="1254" name="Google Shape;1254;p24"/>
          <p:cNvCxnSpPr>
            <a:cxnSpLocks/>
            <a:stCxn id="1245" idx="0"/>
          </p:cNvCxnSpPr>
          <p:nvPr/>
        </p:nvCxnSpPr>
        <p:spPr>
          <a:xfrm flipV="1">
            <a:off x="2476499" y="986010"/>
            <a:ext cx="1026176" cy="718500"/>
          </a:xfrm>
          <a:prstGeom prst="curvedConnector3">
            <a:avLst>
              <a:gd name="adj1" fmla="val 50000"/>
            </a:avLst>
          </a:prstGeom>
          <a:noFill/>
          <a:ln w="9525" cap="flat" cmpd="sng">
            <a:solidFill>
              <a:schemeClr val="accent4"/>
            </a:solidFill>
            <a:prstDash val="solid"/>
            <a:round/>
            <a:headEnd type="none" w="med" len="med"/>
            <a:tailEnd type="oval" w="med" len="med"/>
          </a:ln>
        </p:spPr>
      </p:cxnSp>
      <p:cxnSp>
        <p:nvCxnSpPr>
          <p:cNvPr id="1255" name="Google Shape;1255;p24"/>
          <p:cNvCxnSpPr>
            <a:cxnSpLocks/>
          </p:cNvCxnSpPr>
          <p:nvPr/>
        </p:nvCxnSpPr>
        <p:spPr>
          <a:xfrm rot="10800000" flipV="1">
            <a:off x="4662089" y="613710"/>
            <a:ext cx="2222693" cy="582900"/>
          </a:xfrm>
          <a:prstGeom prst="curvedConnector3">
            <a:avLst>
              <a:gd name="adj1" fmla="val 50000"/>
            </a:avLst>
          </a:prstGeom>
          <a:noFill/>
          <a:ln w="9525" cap="flat" cmpd="sng">
            <a:solidFill>
              <a:schemeClr val="accent3"/>
            </a:solidFill>
            <a:prstDash val="solid"/>
            <a:round/>
            <a:headEnd type="none" w="med" len="med"/>
            <a:tailEnd type="oval" w="med" len="med"/>
          </a:ln>
        </p:spPr>
      </p:cxnSp>
      <p:cxnSp>
        <p:nvCxnSpPr>
          <p:cNvPr id="1256" name="Google Shape;1256;p24"/>
          <p:cNvCxnSpPr>
            <a:cxnSpLocks/>
            <a:stCxn id="1252" idx="1"/>
          </p:cNvCxnSpPr>
          <p:nvPr/>
        </p:nvCxnSpPr>
        <p:spPr>
          <a:xfrm rot="10800000">
            <a:off x="5711524" y="2050685"/>
            <a:ext cx="1093800" cy="733800"/>
          </a:xfrm>
          <a:prstGeom prst="curvedConnector3">
            <a:avLst>
              <a:gd name="adj1" fmla="val 50000"/>
            </a:avLst>
          </a:prstGeom>
          <a:noFill/>
          <a:ln w="9525" cap="flat" cmpd="sng">
            <a:solidFill>
              <a:schemeClr val="accent5"/>
            </a:solidFill>
            <a:prstDash val="solid"/>
            <a:round/>
            <a:headEnd type="none" w="med" len="med"/>
            <a:tailEnd type="oval"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93"/>
        <p:cNvGrpSpPr/>
        <p:nvPr/>
      </p:nvGrpSpPr>
      <p:grpSpPr>
        <a:xfrm>
          <a:off x="0" y="0"/>
          <a:ext cx="0" cy="0"/>
          <a:chOff x="0" y="0"/>
          <a:chExt cx="0" cy="0"/>
        </a:xfrm>
      </p:grpSpPr>
      <p:sp>
        <p:nvSpPr>
          <p:cNvPr id="3495" name="Google Shape;3495;p43"/>
          <p:cNvSpPr/>
          <p:nvPr/>
        </p:nvSpPr>
        <p:spPr>
          <a:xfrm>
            <a:off x="-4882162" y="1498663"/>
            <a:ext cx="969000" cy="969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3"/>
          <p:cNvSpPr/>
          <p:nvPr/>
        </p:nvSpPr>
        <p:spPr>
          <a:xfrm>
            <a:off x="-2189753" y="3745357"/>
            <a:ext cx="491" cy="42273"/>
          </a:xfrm>
          <a:custGeom>
            <a:avLst/>
            <a:gdLst/>
            <a:ahLst/>
            <a:cxnLst/>
            <a:rect l="l" t="t" r="r" b="b"/>
            <a:pathLst>
              <a:path w="17" h="1465" extrusionOk="0">
                <a:moveTo>
                  <a:pt x="1" y="1"/>
                </a:moveTo>
                <a:lnTo>
                  <a:pt x="1" y="1464"/>
                </a:lnTo>
                <a:lnTo>
                  <a:pt x="16" y="1464"/>
                </a:lnTo>
                <a:lnTo>
                  <a:pt x="1" y="1"/>
                </a:lnTo>
                <a:close/>
              </a:path>
            </a:pathLst>
          </a:custGeom>
          <a:solidFill>
            <a:srgbClr val="8D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3"/>
          <p:cNvSpPr/>
          <p:nvPr/>
        </p:nvSpPr>
        <p:spPr>
          <a:xfrm>
            <a:off x="-2189753" y="3745357"/>
            <a:ext cx="491" cy="42273"/>
          </a:xfrm>
          <a:custGeom>
            <a:avLst/>
            <a:gdLst/>
            <a:ahLst/>
            <a:cxnLst/>
            <a:rect l="l" t="t" r="r" b="b"/>
            <a:pathLst>
              <a:path w="17" h="1465" fill="none" extrusionOk="0">
                <a:moveTo>
                  <a:pt x="1" y="1"/>
                </a:moveTo>
                <a:lnTo>
                  <a:pt x="16" y="1464"/>
                </a:lnTo>
                <a:lnTo>
                  <a:pt x="16" y="1464"/>
                </a:lnTo>
                <a:lnTo>
                  <a:pt x="1" y="1464"/>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3"/>
          <p:cNvSpPr/>
          <p:nvPr/>
        </p:nvSpPr>
        <p:spPr>
          <a:xfrm>
            <a:off x="-2196563" y="3745357"/>
            <a:ext cx="6839" cy="47264"/>
          </a:xfrm>
          <a:custGeom>
            <a:avLst/>
            <a:gdLst/>
            <a:ahLst/>
            <a:cxnLst/>
            <a:rect l="l" t="t" r="r" b="b"/>
            <a:pathLst>
              <a:path w="237" h="1638" extrusionOk="0">
                <a:moveTo>
                  <a:pt x="237" y="1"/>
                </a:moveTo>
                <a:lnTo>
                  <a:pt x="111" y="95"/>
                </a:lnTo>
                <a:lnTo>
                  <a:pt x="1" y="174"/>
                </a:lnTo>
                <a:lnTo>
                  <a:pt x="1" y="1637"/>
                </a:lnTo>
                <a:lnTo>
                  <a:pt x="111" y="1558"/>
                </a:lnTo>
                <a:lnTo>
                  <a:pt x="237" y="1464"/>
                </a:lnTo>
                <a:lnTo>
                  <a:pt x="237" y="1"/>
                </a:lnTo>
                <a:close/>
              </a:path>
            </a:pathLst>
          </a:custGeom>
          <a:solidFill>
            <a:srgbClr val="8BA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3"/>
          <p:cNvSpPr/>
          <p:nvPr/>
        </p:nvSpPr>
        <p:spPr>
          <a:xfrm>
            <a:off x="-2196563" y="3745357"/>
            <a:ext cx="6839" cy="47264"/>
          </a:xfrm>
          <a:custGeom>
            <a:avLst/>
            <a:gdLst/>
            <a:ahLst/>
            <a:cxnLst/>
            <a:rect l="l" t="t" r="r" b="b"/>
            <a:pathLst>
              <a:path w="237" h="1638" fill="none" extrusionOk="0">
                <a:moveTo>
                  <a:pt x="237" y="1"/>
                </a:moveTo>
                <a:lnTo>
                  <a:pt x="237" y="1464"/>
                </a:lnTo>
                <a:lnTo>
                  <a:pt x="237" y="1464"/>
                </a:lnTo>
                <a:lnTo>
                  <a:pt x="111" y="1558"/>
                </a:lnTo>
                <a:lnTo>
                  <a:pt x="1" y="1637"/>
                </a:lnTo>
                <a:lnTo>
                  <a:pt x="1" y="174"/>
                </a:lnTo>
                <a:lnTo>
                  <a:pt x="1" y="174"/>
                </a:lnTo>
                <a:lnTo>
                  <a:pt x="111" y="95"/>
                </a:lnTo>
                <a:lnTo>
                  <a:pt x="23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3"/>
          <p:cNvSpPr/>
          <p:nvPr/>
        </p:nvSpPr>
        <p:spPr>
          <a:xfrm>
            <a:off x="-2199737" y="3750349"/>
            <a:ext cx="3203" cy="45447"/>
          </a:xfrm>
          <a:custGeom>
            <a:avLst/>
            <a:gdLst/>
            <a:ahLst/>
            <a:cxnLst/>
            <a:rect l="l" t="t" r="r" b="b"/>
            <a:pathLst>
              <a:path w="111" h="1575" extrusionOk="0">
                <a:moveTo>
                  <a:pt x="111" y="1"/>
                </a:moveTo>
                <a:lnTo>
                  <a:pt x="1" y="111"/>
                </a:lnTo>
                <a:lnTo>
                  <a:pt x="16" y="1574"/>
                </a:lnTo>
                <a:lnTo>
                  <a:pt x="111" y="1464"/>
                </a:lnTo>
                <a:lnTo>
                  <a:pt x="111" y="1"/>
                </a:lnTo>
                <a:close/>
              </a:path>
            </a:pathLst>
          </a:custGeom>
          <a:solidFill>
            <a:srgbClr val="86A3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3"/>
          <p:cNvSpPr/>
          <p:nvPr/>
        </p:nvSpPr>
        <p:spPr>
          <a:xfrm>
            <a:off x="-2199737" y="3750349"/>
            <a:ext cx="3203" cy="45447"/>
          </a:xfrm>
          <a:custGeom>
            <a:avLst/>
            <a:gdLst/>
            <a:ahLst/>
            <a:cxnLst/>
            <a:rect l="l" t="t" r="r" b="b"/>
            <a:pathLst>
              <a:path w="111" h="1575" fill="none" extrusionOk="0">
                <a:moveTo>
                  <a:pt x="111" y="1"/>
                </a:moveTo>
                <a:lnTo>
                  <a:pt x="111" y="1464"/>
                </a:lnTo>
                <a:lnTo>
                  <a:pt x="111" y="1464"/>
                </a:lnTo>
                <a:lnTo>
                  <a:pt x="16" y="1574"/>
                </a:lnTo>
                <a:lnTo>
                  <a:pt x="1" y="111"/>
                </a:lnTo>
                <a:lnTo>
                  <a:pt x="1" y="111"/>
                </a:lnTo>
                <a:lnTo>
                  <a:pt x="11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3"/>
          <p:cNvSpPr/>
          <p:nvPr/>
        </p:nvSpPr>
        <p:spPr>
          <a:xfrm>
            <a:off x="-2201555" y="3753552"/>
            <a:ext cx="2308" cy="45418"/>
          </a:xfrm>
          <a:custGeom>
            <a:avLst/>
            <a:gdLst/>
            <a:ahLst/>
            <a:cxnLst/>
            <a:rect l="l" t="t" r="r" b="b"/>
            <a:pathLst>
              <a:path w="80" h="1574" extrusionOk="0">
                <a:moveTo>
                  <a:pt x="64" y="0"/>
                </a:moveTo>
                <a:lnTo>
                  <a:pt x="1" y="110"/>
                </a:lnTo>
                <a:lnTo>
                  <a:pt x="16" y="1573"/>
                </a:lnTo>
                <a:lnTo>
                  <a:pt x="79" y="1463"/>
                </a:lnTo>
                <a:lnTo>
                  <a:pt x="64" y="0"/>
                </a:lnTo>
                <a:close/>
              </a:path>
            </a:pathLst>
          </a:custGeom>
          <a:solidFill>
            <a:srgbClr val="819F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3"/>
          <p:cNvSpPr/>
          <p:nvPr/>
        </p:nvSpPr>
        <p:spPr>
          <a:xfrm>
            <a:off x="-2201555" y="3753552"/>
            <a:ext cx="2308" cy="45418"/>
          </a:xfrm>
          <a:custGeom>
            <a:avLst/>
            <a:gdLst/>
            <a:ahLst/>
            <a:cxnLst/>
            <a:rect l="l" t="t" r="r" b="b"/>
            <a:pathLst>
              <a:path w="80" h="1574" fill="none" extrusionOk="0">
                <a:moveTo>
                  <a:pt x="64" y="0"/>
                </a:moveTo>
                <a:lnTo>
                  <a:pt x="79" y="1463"/>
                </a:lnTo>
                <a:lnTo>
                  <a:pt x="79" y="1463"/>
                </a:lnTo>
                <a:lnTo>
                  <a:pt x="16" y="1573"/>
                </a:lnTo>
                <a:lnTo>
                  <a:pt x="1" y="110"/>
                </a:lnTo>
                <a:lnTo>
                  <a:pt x="1" y="110"/>
                </a:lnTo>
                <a:lnTo>
                  <a:pt x="6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3"/>
          <p:cNvSpPr/>
          <p:nvPr/>
        </p:nvSpPr>
        <p:spPr>
          <a:xfrm>
            <a:off x="-2202450" y="3756726"/>
            <a:ext cx="1385" cy="44956"/>
          </a:xfrm>
          <a:custGeom>
            <a:avLst/>
            <a:gdLst/>
            <a:ahLst/>
            <a:cxnLst/>
            <a:rect l="l" t="t" r="r" b="b"/>
            <a:pathLst>
              <a:path w="48" h="1558" extrusionOk="0">
                <a:moveTo>
                  <a:pt x="32" y="0"/>
                </a:moveTo>
                <a:lnTo>
                  <a:pt x="0" y="95"/>
                </a:lnTo>
                <a:lnTo>
                  <a:pt x="0" y="1558"/>
                </a:lnTo>
                <a:lnTo>
                  <a:pt x="47" y="1463"/>
                </a:lnTo>
                <a:lnTo>
                  <a:pt x="32" y="0"/>
                </a:lnTo>
                <a:close/>
              </a:path>
            </a:pathLst>
          </a:custGeom>
          <a:solidFill>
            <a:srgbClr val="7B9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3"/>
          <p:cNvSpPr/>
          <p:nvPr/>
        </p:nvSpPr>
        <p:spPr>
          <a:xfrm>
            <a:off x="-2202450" y="3756726"/>
            <a:ext cx="1385" cy="44956"/>
          </a:xfrm>
          <a:custGeom>
            <a:avLst/>
            <a:gdLst/>
            <a:ahLst/>
            <a:cxnLst/>
            <a:rect l="l" t="t" r="r" b="b"/>
            <a:pathLst>
              <a:path w="48" h="1558" fill="none" extrusionOk="0">
                <a:moveTo>
                  <a:pt x="32" y="0"/>
                </a:moveTo>
                <a:lnTo>
                  <a:pt x="47" y="1463"/>
                </a:lnTo>
                <a:lnTo>
                  <a:pt x="47" y="1463"/>
                </a:lnTo>
                <a:lnTo>
                  <a:pt x="0" y="1558"/>
                </a:lnTo>
                <a:lnTo>
                  <a:pt x="0" y="95"/>
                </a:lnTo>
                <a:lnTo>
                  <a:pt x="0" y="95"/>
                </a:lnTo>
                <a:lnTo>
                  <a:pt x="3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3"/>
          <p:cNvSpPr/>
          <p:nvPr/>
        </p:nvSpPr>
        <p:spPr>
          <a:xfrm>
            <a:off x="-2203373" y="3759439"/>
            <a:ext cx="952" cy="44523"/>
          </a:xfrm>
          <a:custGeom>
            <a:avLst/>
            <a:gdLst/>
            <a:ahLst/>
            <a:cxnLst/>
            <a:rect l="l" t="t" r="r" b="b"/>
            <a:pathLst>
              <a:path w="33" h="1543" extrusionOk="0">
                <a:moveTo>
                  <a:pt x="32" y="1"/>
                </a:moveTo>
                <a:lnTo>
                  <a:pt x="1" y="79"/>
                </a:lnTo>
                <a:lnTo>
                  <a:pt x="1" y="1543"/>
                </a:lnTo>
                <a:lnTo>
                  <a:pt x="32" y="1464"/>
                </a:lnTo>
                <a:lnTo>
                  <a:pt x="32" y="1"/>
                </a:lnTo>
                <a:close/>
              </a:path>
            </a:pathLst>
          </a:custGeom>
          <a:solidFill>
            <a:srgbClr val="7999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3"/>
          <p:cNvSpPr/>
          <p:nvPr/>
        </p:nvSpPr>
        <p:spPr>
          <a:xfrm>
            <a:off x="-2203373" y="3759439"/>
            <a:ext cx="952" cy="44523"/>
          </a:xfrm>
          <a:custGeom>
            <a:avLst/>
            <a:gdLst/>
            <a:ahLst/>
            <a:cxnLst/>
            <a:rect l="l" t="t" r="r" b="b"/>
            <a:pathLst>
              <a:path w="33" h="1543" fill="none" extrusionOk="0">
                <a:moveTo>
                  <a:pt x="32" y="1"/>
                </a:moveTo>
                <a:lnTo>
                  <a:pt x="32" y="1464"/>
                </a:lnTo>
                <a:lnTo>
                  <a:pt x="32" y="1464"/>
                </a:lnTo>
                <a:lnTo>
                  <a:pt x="1" y="1543"/>
                </a:lnTo>
                <a:lnTo>
                  <a:pt x="1" y="79"/>
                </a:lnTo>
                <a:lnTo>
                  <a:pt x="1" y="79"/>
                </a:lnTo>
                <a:lnTo>
                  <a:pt x="3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3"/>
          <p:cNvSpPr/>
          <p:nvPr/>
        </p:nvSpPr>
        <p:spPr>
          <a:xfrm>
            <a:off x="-2203835" y="3761718"/>
            <a:ext cx="491" cy="44956"/>
          </a:xfrm>
          <a:custGeom>
            <a:avLst/>
            <a:gdLst/>
            <a:ahLst/>
            <a:cxnLst/>
            <a:rect l="l" t="t" r="r" b="b"/>
            <a:pathLst>
              <a:path w="17" h="1558" extrusionOk="0">
                <a:moveTo>
                  <a:pt x="17" y="0"/>
                </a:moveTo>
                <a:lnTo>
                  <a:pt x="1" y="95"/>
                </a:lnTo>
                <a:lnTo>
                  <a:pt x="17" y="1558"/>
                </a:lnTo>
                <a:lnTo>
                  <a:pt x="17" y="1464"/>
                </a:lnTo>
                <a:lnTo>
                  <a:pt x="17" y="0"/>
                </a:lnTo>
                <a:close/>
              </a:path>
            </a:pathLst>
          </a:custGeom>
          <a:solidFill>
            <a:srgbClr val="749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3"/>
          <p:cNvSpPr/>
          <p:nvPr/>
        </p:nvSpPr>
        <p:spPr>
          <a:xfrm>
            <a:off x="-2203835" y="3761718"/>
            <a:ext cx="491" cy="44956"/>
          </a:xfrm>
          <a:custGeom>
            <a:avLst/>
            <a:gdLst/>
            <a:ahLst/>
            <a:cxnLst/>
            <a:rect l="l" t="t" r="r" b="b"/>
            <a:pathLst>
              <a:path w="17" h="1558" fill="none" extrusionOk="0">
                <a:moveTo>
                  <a:pt x="17" y="0"/>
                </a:moveTo>
                <a:lnTo>
                  <a:pt x="17" y="1464"/>
                </a:lnTo>
                <a:lnTo>
                  <a:pt x="17" y="1464"/>
                </a:lnTo>
                <a:lnTo>
                  <a:pt x="17" y="1558"/>
                </a:lnTo>
                <a:lnTo>
                  <a:pt x="1" y="95"/>
                </a:lnTo>
                <a:lnTo>
                  <a:pt x="1" y="95"/>
                </a:lnTo>
                <a:lnTo>
                  <a:pt x="1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3"/>
          <p:cNvSpPr/>
          <p:nvPr/>
        </p:nvSpPr>
        <p:spPr>
          <a:xfrm>
            <a:off x="-2203835" y="3764431"/>
            <a:ext cx="491" cy="42705"/>
          </a:xfrm>
          <a:custGeom>
            <a:avLst/>
            <a:gdLst/>
            <a:ahLst/>
            <a:cxnLst/>
            <a:rect l="l" t="t" r="r" b="b"/>
            <a:pathLst>
              <a:path w="17" h="1480" extrusionOk="0">
                <a:moveTo>
                  <a:pt x="1" y="1"/>
                </a:moveTo>
                <a:lnTo>
                  <a:pt x="1" y="16"/>
                </a:lnTo>
                <a:lnTo>
                  <a:pt x="17" y="1480"/>
                </a:lnTo>
                <a:lnTo>
                  <a:pt x="17" y="1464"/>
                </a:lnTo>
                <a:lnTo>
                  <a:pt x="1" y="1"/>
                </a:lnTo>
                <a:close/>
              </a:path>
            </a:pathLst>
          </a:custGeom>
          <a:solidFill>
            <a:srgbClr val="6F9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3"/>
          <p:cNvSpPr/>
          <p:nvPr/>
        </p:nvSpPr>
        <p:spPr>
          <a:xfrm>
            <a:off x="-2203835" y="3764431"/>
            <a:ext cx="491" cy="42705"/>
          </a:xfrm>
          <a:custGeom>
            <a:avLst/>
            <a:gdLst/>
            <a:ahLst/>
            <a:cxnLst/>
            <a:rect l="l" t="t" r="r" b="b"/>
            <a:pathLst>
              <a:path w="17" h="1480" fill="none" extrusionOk="0">
                <a:moveTo>
                  <a:pt x="1" y="1"/>
                </a:moveTo>
                <a:lnTo>
                  <a:pt x="17" y="1464"/>
                </a:lnTo>
                <a:lnTo>
                  <a:pt x="17" y="1464"/>
                </a:lnTo>
                <a:lnTo>
                  <a:pt x="17" y="1480"/>
                </a:lnTo>
                <a:lnTo>
                  <a:pt x="1" y="16"/>
                </a:lnTo>
                <a:lnTo>
                  <a:pt x="1" y="16"/>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3"/>
          <p:cNvSpPr/>
          <p:nvPr/>
        </p:nvSpPr>
        <p:spPr>
          <a:xfrm>
            <a:off x="-2203835" y="3764892"/>
            <a:ext cx="12754" cy="60422"/>
          </a:xfrm>
          <a:custGeom>
            <a:avLst/>
            <a:gdLst/>
            <a:ahLst/>
            <a:cxnLst/>
            <a:rect l="l" t="t" r="r" b="b"/>
            <a:pathLst>
              <a:path w="442" h="2094" extrusionOk="0">
                <a:moveTo>
                  <a:pt x="1" y="0"/>
                </a:moveTo>
                <a:lnTo>
                  <a:pt x="17" y="1464"/>
                </a:lnTo>
                <a:lnTo>
                  <a:pt x="17" y="1542"/>
                </a:lnTo>
                <a:lnTo>
                  <a:pt x="48" y="1637"/>
                </a:lnTo>
                <a:lnTo>
                  <a:pt x="80" y="1715"/>
                </a:lnTo>
                <a:lnTo>
                  <a:pt x="127" y="1794"/>
                </a:lnTo>
                <a:lnTo>
                  <a:pt x="190" y="1873"/>
                </a:lnTo>
                <a:lnTo>
                  <a:pt x="253" y="1951"/>
                </a:lnTo>
                <a:lnTo>
                  <a:pt x="347" y="2030"/>
                </a:lnTo>
                <a:lnTo>
                  <a:pt x="441" y="2093"/>
                </a:lnTo>
                <a:lnTo>
                  <a:pt x="441" y="630"/>
                </a:lnTo>
                <a:lnTo>
                  <a:pt x="331" y="567"/>
                </a:lnTo>
                <a:lnTo>
                  <a:pt x="253" y="488"/>
                </a:lnTo>
                <a:lnTo>
                  <a:pt x="174" y="409"/>
                </a:lnTo>
                <a:lnTo>
                  <a:pt x="111" y="331"/>
                </a:lnTo>
                <a:lnTo>
                  <a:pt x="64" y="252"/>
                </a:lnTo>
                <a:lnTo>
                  <a:pt x="32" y="173"/>
                </a:lnTo>
                <a:lnTo>
                  <a:pt x="17" y="79"/>
                </a:lnTo>
                <a:lnTo>
                  <a:pt x="1" y="0"/>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3"/>
          <p:cNvSpPr/>
          <p:nvPr/>
        </p:nvSpPr>
        <p:spPr>
          <a:xfrm>
            <a:off x="-2203835" y="3764892"/>
            <a:ext cx="12754" cy="60422"/>
          </a:xfrm>
          <a:custGeom>
            <a:avLst/>
            <a:gdLst/>
            <a:ahLst/>
            <a:cxnLst/>
            <a:rect l="l" t="t" r="r" b="b"/>
            <a:pathLst>
              <a:path w="442" h="2094" fill="none" extrusionOk="0">
                <a:moveTo>
                  <a:pt x="441" y="630"/>
                </a:moveTo>
                <a:lnTo>
                  <a:pt x="441" y="2093"/>
                </a:lnTo>
                <a:lnTo>
                  <a:pt x="441" y="2093"/>
                </a:lnTo>
                <a:lnTo>
                  <a:pt x="347" y="2030"/>
                </a:lnTo>
                <a:lnTo>
                  <a:pt x="253" y="1951"/>
                </a:lnTo>
                <a:lnTo>
                  <a:pt x="190" y="1873"/>
                </a:lnTo>
                <a:lnTo>
                  <a:pt x="127" y="1794"/>
                </a:lnTo>
                <a:lnTo>
                  <a:pt x="80" y="1715"/>
                </a:lnTo>
                <a:lnTo>
                  <a:pt x="48" y="1637"/>
                </a:lnTo>
                <a:lnTo>
                  <a:pt x="17" y="1542"/>
                </a:lnTo>
                <a:lnTo>
                  <a:pt x="17" y="1464"/>
                </a:lnTo>
                <a:lnTo>
                  <a:pt x="1" y="0"/>
                </a:lnTo>
                <a:lnTo>
                  <a:pt x="1" y="0"/>
                </a:lnTo>
                <a:lnTo>
                  <a:pt x="17" y="79"/>
                </a:lnTo>
                <a:lnTo>
                  <a:pt x="32" y="173"/>
                </a:lnTo>
                <a:lnTo>
                  <a:pt x="64" y="252"/>
                </a:lnTo>
                <a:lnTo>
                  <a:pt x="111" y="331"/>
                </a:lnTo>
                <a:lnTo>
                  <a:pt x="174" y="409"/>
                </a:lnTo>
                <a:lnTo>
                  <a:pt x="253" y="488"/>
                </a:lnTo>
                <a:lnTo>
                  <a:pt x="331" y="567"/>
                </a:lnTo>
                <a:lnTo>
                  <a:pt x="441" y="6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3"/>
          <p:cNvSpPr/>
          <p:nvPr/>
        </p:nvSpPr>
        <p:spPr>
          <a:xfrm>
            <a:off x="3493575" y="406295"/>
            <a:ext cx="25" cy="25"/>
          </a:xfrm>
          <a:custGeom>
            <a:avLst/>
            <a:gdLst/>
            <a:ahLst/>
            <a:cxnLst/>
            <a:rect l="l" t="t" r="r" b="b"/>
            <a:pathLst>
              <a:path w="1" h="1" fill="none" extrusionOk="0">
                <a:moveTo>
                  <a:pt x="1" y="1"/>
                </a:move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3"/>
          <p:cNvSpPr/>
          <p:nvPr/>
        </p:nvSpPr>
        <p:spPr>
          <a:xfrm>
            <a:off x="2517600" y="2073355"/>
            <a:ext cx="4033200" cy="4125300"/>
          </a:xfrm>
          <a:prstGeom prst="arc">
            <a:avLst>
              <a:gd name="adj1" fmla="val 10810440"/>
              <a:gd name="adj2"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3"/>
          <p:cNvSpPr txBox="1"/>
          <p:nvPr/>
        </p:nvSpPr>
        <p:spPr>
          <a:xfrm>
            <a:off x="2943771" y="1592443"/>
            <a:ext cx="1172700" cy="28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b="1">
                <a:solidFill>
                  <a:schemeClr val="accent3"/>
                </a:solidFill>
                <a:latin typeface="Fira Sans"/>
                <a:ea typeface="Fira Sans"/>
                <a:cs typeface="Fira Sans"/>
                <a:sym typeface="Fira Sans"/>
              </a:rPr>
              <a:t>IaaS</a:t>
            </a:r>
            <a:endParaRPr b="1">
              <a:solidFill>
                <a:schemeClr val="accent3"/>
              </a:solidFill>
              <a:latin typeface="Fira Sans"/>
              <a:ea typeface="Fira Sans"/>
              <a:cs typeface="Fira Sans"/>
              <a:sym typeface="Fira Sans"/>
            </a:endParaRPr>
          </a:p>
        </p:txBody>
      </p:sp>
      <p:sp>
        <p:nvSpPr>
          <p:cNvPr id="3565" name="Google Shape;3565;p43"/>
          <p:cNvSpPr txBox="1"/>
          <p:nvPr/>
        </p:nvSpPr>
        <p:spPr>
          <a:xfrm>
            <a:off x="715775" y="2155670"/>
            <a:ext cx="1172700" cy="28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b="1">
                <a:solidFill>
                  <a:schemeClr val="accent2"/>
                </a:solidFill>
                <a:latin typeface="Fira Sans"/>
                <a:ea typeface="Fira Sans"/>
                <a:cs typeface="Fira Sans"/>
                <a:sym typeface="Fira Sans"/>
              </a:rPr>
              <a:t>PaaS</a:t>
            </a:r>
            <a:endParaRPr b="1">
              <a:solidFill>
                <a:schemeClr val="accent2"/>
              </a:solidFill>
              <a:latin typeface="Fira Sans"/>
              <a:ea typeface="Fira Sans"/>
              <a:cs typeface="Fira Sans"/>
              <a:sym typeface="Fira Sans"/>
            </a:endParaRPr>
          </a:p>
        </p:txBody>
      </p:sp>
      <p:sp>
        <p:nvSpPr>
          <p:cNvPr id="3566" name="Google Shape;3566;p43"/>
          <p:cNvSpPr txBox="1"/>
          <p:nvPr/>
        </p:nvSpPr>
        <p:spPr>
          <a:xfrm>
            <a:off x="5440275" y="1007495"/>
            <a:ext cx="1172700" cy="28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b="1">
                <a:solidFill>
                  <a:schemeClr val="accent4"/>
                </a:solidFill>
                <a:latin typeface="Fira Sans"/>
                <a:ea typeface="Fira Sans"/>
                <a:cs typeface="Fira Sans"/>
                <a:sym typeface="Fira Sans"/>
              </a:rPr>
              <a:t>SaaS</a:t>
            </a:r>
            <a:endParaRPr b="1">
              <a:solidFill>
                <a:schemeClr val="accent4"/>
              </a:solidFill>
              <a:latin typeface="Fira Sans"/>
              <a:ea typeface="Fira Sans"/>
              <a:cs typeface="Fira Sans"/>
              <a:sym typeface="Fira Sans"/>
            </a:endParaRPr>
          </a:p>
        </p:txBody>
      </p:sp>
      <p:sp>
        <p:nvSpPr>
          <p:cNvPr id="3562" name="Google Shape;3562;p43"/>
          <p:cNvSpPr txBox="1"/>
          <p:nvPr/>
        </p:nvSpPr>
        <p:spPr>
          <a:xfrm>
            <a:off x="7255400" y="2155670"/>
            <a:ext cx="1172700" cy="28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chemeClr val="accent5"/>
              </a:solidFill>
              <a:latin typeface="Fira Sans"/>
              <a:ea typeface="Fira Sans"/>
              <a:cs typeface="Fira Sans"/>
              <a:sym typeface="Fira Sans"/>
            </a:endParaRPr>
          </a:p>
        </p:txBody>
      </p:sp>
      <p:sp>
        <p:nvSpPr>
          <p:cNvPr id="3574" name="Google Shape;3574;p43"/>
          <p:cNvSpPr txBox="1"/>
          <p:nvPr/>
        </p:nvSpPr>
        <p:spPr>
          <a:xfrm>
            <a:off x="2259100" y="1294601"/>
            <a:ext cx="1689900" cy="418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endParaRPr sz="1200">
              <a:latin typeface="Roboto"/>
              <a:ea typeface="Roboto"/>
              <a:cs typeface="Roboto"/>
              <a:sym typeface="Roboto"/>
            </a:endParaRPr>
          </a:p>
        </p:txBody>
      </p:sp>
      <p:sp>
        <p:nvSpPr>
          <p:cNvPr id="3575" name="Google Shape;3575;p43"/>
          <p:cNvSpPr txBox="1"/>
          <p:nvPr/>
        </p:nvSpPr>
        <p:spPr>
          <a:xfrm>
            <a:off x="2720792" y="4358250"/>
            <a:ext cx="3585470" cy="673155"/>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vi-VN" sz="1200">
                <a:latin typeface="Roboto"/>
                <a:ea typeface="Roboto"/>
                <a:cs typeface="Roboto"/>
                <a:sym typeface="Roboto"/>
              </a:rPr>
              <a:t>Một số sản phẩm trên cloud </a:t>
            </a:r>
            <a:endParaRPr sz="1200">
              <a:latin typeface="Roboto"/>
              <a:ea typeface="Roboto"/>
              <a:cs typeface="Roboto"/>
              <a:sym typeface="Roboto"/>
            </a:endParaRPr>
          </a:p>
        </p:txBody>
      </p:sp>
      <p:sp>
        <p:nvSpPr>
          <p:cNvPr id="3576" name="Google Shape;3576;p43"/>
          <p:cNvSpPr txBox="1"/>
          <p:nvPr/>
        </p:nvSpPr>
        <p:spPr>
          <a:xfrm>
            <a:off x="5181700" y="1294592"/>
            <a:ext cx="1689900" cy="418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endParaRPr sz="1200">
              <a:solidFill>
                <a:srgbClr val="000000"/>
              </a:solidFill>
              <a:latin typeface="Roboto"/>
              <a:ea typeface="Roboto"/>
              <a:cs typeface="Roboto"/>
              <a:sym typeface="Roboto"/>
            </a:endParaRPr>
          </a:p>
        </p:txBody>
      </p:sp>
      <p:cxnSp>
        <p:nvCxnSpPr>
          <p:cNvPr id="3578" name="Google Shape;3578;p43"/>
          <p:cNvCxnSpPr>
            <a:cxnSpLocks/>
          </p:cNvCxnSpPr>
          <p:nvPr/>
        </p:nvCxnSpPr>
        <p:spPr>
          <a:xfrm>
            <a:off x="1814680" y="2714361"/>
            <a:ext cx="1181100" cy="388200"/>
          </a:xfrm>
          <a:prstGeom prst="bentConnector3">
            <a:avLst>
              <a:gd name="adj1" fmla="val 50000"/>
            </a:avLst>
          </a:prstGeom>
          <a:noFill/>
          <a:ln w="9525" cap="flat" cmpd="sng">
            <a:solidFill>
              <a:schemeClr val="accent2"/>
            </a:solidFill>
            <a:prstDash val="solid"/>
            <a:round/>
            <a:headEnd type="none" w="med" len="med"/>
            <a:tailEnd type="oval" w="med" len="med"/>
          </a:ln>
        </p:spPr>
      </p:cxnSp>
      <p:cxnSp>
        <p:nvCxnSpPr>
          <p:cNvPr id="3579" name="Google Shape;3579;p43"/>
          <p:cNvCxnSpPr/>
          <p:nvPr/>
        </p:nvCxnSpPr>
        <p:spPr>
          <a:xfrm rot="-5400000" flipH="1">
            <a:off x="3429386" y="1655543"/>
            <a:ext cx="846300" cy="581700"/>
          </a:xfrm>
          <a:prstGeom prst="bentConnector3">
            <a:avLst>
              <a:gd name="adj1" fmla="val -1338"/>
            </a:avLst>
          </a:prstGeom>
          <a:noFill/>
          <a:ln w="9525" cap="flat" cmpd="sng">
            <a:solidFill>
              <a:schemeClr val="accent3"/>
            </a:solidFill>
            <a:prstDash val="solid"/>
            <a:round/>
            <a:headEnd type="none" w="med" len="med"/>
            <a:tailEnd type="oval" w="med" len="med"/>
          </a:ln>
        </p:spPr>
      </p:cxnSp>
      <p:cxnSp>
        <p:nvCxnSpPr>
          <p:cNvPr id="3580" name="Google Shape;3580;p43"/>
          <p:cNvCxnSpPr/>
          <p:nvPr/>
        </p:nvCxnSpPr>
        <p:spPr>
          <a:xfrm rot="5400000">
            <a:off x="4734525" y="1291595"/>
            <a:ext cx="846300" cy="565200"/>
          </a:xfrm>
          <a:prstGeom prst="bentConnector3">
            <a:avLst>
              <a:gd name="adj1" fmla="val -1338"/>
            </a:avLst>
          </a:prstGeom>
          <a:noFill/>
          <a:ln w="9525" cap="flat" cmpd="sng">
            <a:solidFill>
              <a:schemeClr val="accent4"/>
            </a:solidFill>
            <a:prstDash val="solid"/>
            <a:round/>
            <a:headEnd type="none" w="med" len="med"/>
            <a:tailEnd type="oval" w="med" len="med"/>
          </a:ln>
        </p:spPr>
      </p:cxnSp>
      <p:pic>
        <p:nvPicPr>
          <p:cNvPr id="12" name="Picture 11" descr="A picture containing text, electronics&#10;&#10;Description automatically generated">
            <a:extLst>
              <a:ext uri="{FF2B5EF4-FFF2-40B4-BE49-F238E27FC236}">
                <a16:creationId xmlns:a16="http://schemas.microsoft.com/office/drawing/2014/main" id="{E57E3B49-D70E-BEEE-BDE8-9AE4B785659F}"/>
              </a:ext>
            </a:extLst>
          </p:cNvPr>
          <p:cNvPicPr>
            <a:picLocks noChangeAspect="1"/>
          </p:cNvPicPr>
          <p:nvPr/>
        </p:nvPicPr>
        <p:blipFill>
          <a:blip r:embed="rId3"/>
          <a:stretch>
            <a:fillRect/>
          </a:stretch>
        </p:blipFill>
        <p:spPr>
          <a:xfrm>
            <a:off x="6517412" y="1713092"/>
            <a:ext cx="2535951" cy="1455627"/>
          </a:xfrm>
          <a:prstGeom prst="rect">
            <a:avLst/>
          </a:prstGeom>
        </p:spPr>
      </p:pic>
      <p:pic>
        <p:nvPicPr>
          <p:cNvPr id="2050" name="Picture 2" descr="Google AppEngine Logo PNG Vector (SVG) Free Download">
            <a:extLst>
              <a:ext uri="{FF2B5EF4-FFF2-40B4-BE49-F238E27FC236}">
                <a16:creationId xmlns:a16="http://schemas.microsoft.com/office/drawing/2014/main" id="{D403345D-AB6F-47C4-E0B3-CEEB4718F2D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5964" y="3282572"/>
            <a:ext cx="1047822" cy="76491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Understanding the execution of AWS lambda functions | by Piyush Sharma |  codeburst">
            <a:extLst>
              <a:ext uri="{FF2B5EF4-FFF2-40B4-BE49-F238E27FC236}">
                <a16:creationId xmlns:a16="http://schemas.microsoft.com/office/drawing/2014/main" id="{D39E8D9B-D380-3DDE-CA6A-8A0609379FB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78312" y="3722546"/>
            <a:ext cx="826918" cy="826918"/>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249;p24">
            <a:extLst>
              <a:ext uri="{FF2B5EF4-FFF2-40B4-BE49-F238E27FC236}">
                <a16:creationId xmlns:a16="http://schemas.microsoft.com/office/drawing/2014/main" id="{7C210592-F946-575E-507F-950E70169E02}"/>
              </a:ext>
            </a:extLst>
          </p:cNvPr>
          <p:cNvSpPr txBox="1"/>
          <p:nvPr/>
        </p:nvSpPr>
        <p:spPr>
          <a:xfrm>
            <a:off x="1365108" y="4578081"/>
            <a:ext cx="1324699" cy="24875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200">
                <a:latin typeface="Roboto"/>
                <a:ea typeface="Roboto"/>
                <a:cs typeface="Roboto"/>
                <a:sym typeface="Roboto"/>
              </a:rPr>
              <a:t>Amazon Lamda</a:t>
            </a:r>
            <a:endParaRPr lang="en-US" sz="1200">
              <a:latin typeface="Roboto"/>
              <a:ea typeface="Roboto"/>
              <a:cs typeface="Roboto"/>
              <a:sym typeface="Roboto"/>
            </a:endParaRPr>
          </a:p>
        </p:txBody>
      </p:sp>
      <p:pic>
        <p:nvPicPr>
          <p:cNvPr id="2054" name="Picture 6" descr="Fundamentals of Google Compute Engine – Part 2 - Knoldus Blogs">
            <a:extLst>
              <a:ext uri="{FF2B5EF4-FFF2-40B4-BE49-F238E27FC236}">
                <a16:creationId xmlns:a16="http://schemas.microsoft.com/office/drawing/2014/main" id="{321B0006-052C-E9C0-B60B-ACEE88827AA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84792" y="14825"/>
            <a:ext cx="1782456" cy="93519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Run Power BI Desktop for Mac using Azure">
            <a:extLst>
              <a:ext uri="{FF2B5EF4-FFF2-40B4-BE49-F238E27FC236}">
                <a16:creationId xmlns:a16="http://schemas.microsoft.com/office/drawing/2014/main" id="{391C8D98-6FFA-CCA5-FE86-0834EA5B121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85869" y="1280439"/>
            <a:ext cx="933482" cy="1007489"/>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a:extLst>
              <a:ext uri="{FF2B5EF4-FFF2-40B4-BE49-F238E27FC236}">
                <a16:creationId xmlns:a16="http://schemas.microsoft.com/office/drawing/2014/main" id="{8B254BBE-A555-B36A-9C80-7083F859073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3971" y="164400"/>
            <a:ext cx="1362858" cy="1362858"/>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Cloud Computing: Trào lưu kiếm tiền mới của dân IT Cộng đồng | ViCloud">
            <a:extLst>
              <a:ext uri="{FF2B5EF4-FFF2-40B4-BE49-F238E27FC236}">
                <a16:creationId xmlns:a16="http://schemas.microsoft.com/office/drawing/2014/main" id="{90B55397-AB24-459D-8A13-3F1A1D37C64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446727" y="2306647"/>
            <a:ext cx="2133600"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ntroduction to Elastic Compute Cloud (EC2) | by Jayanta Parida | Medium">
            <a:extLst>
              <a:ext uri="{FF2B5EF4-FFF2-40B4-BE49-F238E27FC236}">
                <a16:creationId xmlns:a16="http://schemas.microsoft.com/office/drawing/2014/main" id="{5D1862E6-001F-2F78-239D-CD02DC231ACC}"/>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922751" y="24750"/>
            <a:ext cx="1670793" cy="10643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0"/>
        <p:cNvGrpSpPr/>
        <p:nvPr/>
      </p:nvGrpSpPr>
      <p:grpSpPr>
        <a:xfrm>
          <a:off x="0" y="0"/>
          <a:ext cx="0" cy="0"/>
          <a:chOff x="0" y="0"/>
          <a:chExt cx="0" cy="0"/>
        </a:xfrm>
      </p:grpSpPr>
      <p:sp>
        <p:nvSpPr>
          <p:cNvPr id="1411" name="Google Shape;1411;p26"/>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kern="1200" err="1">
                <a:solidFill>
                  <a:schemeClr val="tx1"/>
                </a:solidFill>
                <a:effectLst/>
                <a:latin typeface="+mj-lt"/>
                <a:ea typeface="+mj-ea"/>
                <a:cs typeface="+mj-cs"/>
              </a:rPr>
              <a:t>Lợi</a:t>
            </a:r>
            <a:r>
              <a:rPr lang="en-US" sz="3600" kern="1200">
                <a:solidFill>
                  <a:schemeClr val="tx1"/>
                </a:solidFill>
                <a:effectLst/>
                <a:latin typeface="+mj-lt"/>
                <a:ea typeface="+mj-ea"/>
                <a:cs typeface="+mj-cs"/>
              </a:rPr>
              <a:t> </a:t>
            </a:r>
            <a:r>
              <a:rPr lang="en-US" sz="3600" kern="1200" err="1">
                <a:solidFill>
                  <a:schemeClr val="tx1"/>
                </a:solidFill>
                <a:effectLst/>
                <a:latin typeface="+mj-lt"/>
                <a:ea typeface="+mj-ea"/>
                <a:cs typeface="+mj-cs"/>
              </a:rPr>
              <a:t>ích</a:t>
            </a:r>
            <a:r>
              <a:rPr lang="en-US" sz="3600" kern="1200">
                <a:solidFill>
                  <a:schemeClr val="tx1"/>
                </a:solidFill>
                <a:effectLst/>
                <a:latin typeface="+mj-lt"/>
                <a:ea typeface="+mj-ea"/>
                <a:cs typeface="+mj-cs"/>
              </a:rPr>
              <a:t> của Cloud</a:t>
            </a:r>
            <a:endParaRPr>
              <a:solidFill>
                <a:schemeClr val="dk1"/>
              </a:solidFill>
            </a:endParaRPr>
          </a:p>
        </p:txBody>
      </p:sp>
      <p:grpSp>
        <p:nvGrpSpPr>
          <p:cNvPr id="1412" name="Google Shape;1412;p26"/>
          <p:cNvGrpSpPr/>
          <p:nvPr/>
        </p:nvGrpSpPr>
        <p:grpSpPr>
          <a:xfrm>
            <a:off x="2676375" y="1078975"/>
            <a:ext cx="3740896" cy="3653108"/>
            <a:chOff x="2676375" y="1078975"/>
            <a:chExt cx="3740896" cy="3653108"/>
          </a:xfrm>
        </p:grpSpPr>
        <p:grpSp>
          <p:nvGrpSpPr>
            <p:cNvPr id="1413" name="Google Shape;1413;p26"/>
            <p:cNvGrpSpPr/>
            <p:nvPr/>
          </p:nvGrpSpPr>
          <p:grpSpPr>
            <a:xfrm>
              <a:off x="2676869" y="1078975"/>
              <a:ext cx="3740402" cy="3653108"/>
              <a:chOff x="2676869" y="1078975"/>
              <a:chExt cx="3740402" cy="3653108"/>
            </a:xfrm>
          </p:grpSpPr>
          <p:sp>
            <p:nvSpPr>
              <p:cNvPr id="1414" name="Google Shape;1414;p26"/>
              <p:cNvSpPr/>
              <p:nvPr/>
            </p:nvSpPr>
            <p:spPr>
              <a:xfrm>
                <a:off x="3190259" y="1314636"/>
                <a:ext cx="3148061" cy="3148061"/>
              </a:xfrm>
              <a:custGeom>
                <a:avLst/>
                <a:gdLst/>
                <a:ahLst/>
                <a:cxnLst/>
                <a:rect l="l" t="t" r="r" b="b"/>
                <a:pathLst>
                  <a:path w="108367" h="108367" extrusionOk="0">
                    <a:moveTo>
                      <a:pt x="54192" y="0"/>
                    </a:moveTo>
                    <a:lnTo>
                      <a:pt x="52794" y="17"/>
                    </a:lnTo>
                    <a:lnTo>
                      <a:pt x="51397" y="69"/>
                    </a:lnTo>
                    <a:lnTo>
                      <a:pt x="49999" y="171"/>
                    </a:lnTo>
                    <a:lnTo>
                      <a:pt x="48619" y="290"/>
                    </a:lnTo>
                    <a:lnTo>
                      <a:pt x="47256" y="443"/>
                    </a:lnTo>
                    <a:lnTo>
                      <a:pt x="45892" y="631"/>
                    </a:lnTo>
                    <a:lnTo>
                      <a:pt x="44546" y="852"/>
                    </a:lnTo>
                    <a:lnTo>
                      <a:pt x="43217" y="1108"/>
                    </a:lnTo>
                    <a:lnTo>
                      <a:pt x="41905" y="1398"/>
                    </a:lnTo>
                    <a:lnTo>
                      <a:pt x="40593" y="1722"/>
                    </a:lnTo>
                    <a:lnTo>
                      <a:pt x="39297" y="2079"/>
                    </a:lnTo>
                    <a:lnTo>
                      <a:pt x="38019" y="2454"/>
                    </a:lnTo>
                    <a:lnTo>
                      <a:pt x="36741" y="2880"/>
                    </a:lnTo>
                    <a:lnTo>
                      <a:pt x="35480" y="3323"/>
                    </a:lnTo>
                    <a:lnTo>
                      <a:pt x="34253" y="3784"/>
                    </a:lnTo>
                    <a:lnTo>
                      <a:pt x="33026" y="4295"/>
                    </a:lnTo>
                    <a:lnTo>
                      <a:pt x="31816" y="4823"/>
                    </a:lnTo>
                    <a:lnTo>
                      <a:pt x="30623" y="5385"/>
                    </a:lnTo>
                    <a:lnTo>
                      <a:pt x="29448" y="5965"/>
                    </a:lnTo>
                    <a:lnTo>
                      <a:pt x="28289" y="6578"/>
                    </a:lnTo>
                    <a:lnTo>
                      <a:pt x="27130" y="7226"/>
                    </a:lnTo>
                    <a:lnTo>
                      <a:pt x="26005" y="7891"/>
                    </a:lnTo>
                    <a:lnTo>
                      <a:pt x="24897" y="8589"/>
                    </a:lnTo>
                    <a:lnTo>
                      <a:pt x="23807" y="9305"/>
                    </a:lnTo>
                    <a:lnTo>
                      <a:pt x="22750" y="10055"/>
                    </a:lnTo>
                    <a:lnTo>
                      <a:pt x="21694" y="10822"/>
                    </a:lnTo>
                    <a:lnTo>
                      <a:pt x="20654" y="11623"/>
                    </a:lnTo>
                    <a:lnTo>
                      <a:pt x="19649" y="12441"/>
                    </a:lnTo>
                    <a:lnTo>
                      <a:pt x="18660" y="13276"/>
                    </a:lnTo>
                    <a:lnTo>
                      <a:pt x="17689" y="14145"/>
                    </a:lnTo>
                    <a:lnTo>
                      <a:pt x="16735" y="15031"/>
                    </a:lnTo>
                    <a:lnTo>
                      <a:pt x="15797" y="15951"/>
                    </a:lnTo>
                    <a:lnTo>
                      <a:pt x="14894" y="16871"/>
                    </a:lnTo>
                    <a:lnTo>
                      <a:pt x="14008" y="17826"/>
                    </a:lnTo>
                    <a:lnTo>
                      <a:pt x="13156" y="18797"/>
                    </a:lnTo>
                    <a:lnTo>
                      <a:pt x="12321" y="19802"/>
                    </a:lnTo>
                    <a:lnTo>
                      <a:pt x="11503" y="20808"/>
                    </a:lnTo>
                    <a:lnTo>
                      <a:pt x="10702" y="21847"/>
                    </a:lnTo>
                    <a:lnTo>
                      <a:pt x="9952" y="22904"/>
                    </a:lnTo>
                    <a:lnTo>
                      <a:pt x="9202" y="23978"/>
                    </a:lnTo>
                    <a:lnTo>
                      <a:pt x="8487" y="25068"/>
                    </a:lnTo>
                    <a:lnTo>
                      <a:pt x="7805" y="26176"/>
                    </a:lnTo>
                    <a:lnTo>
                      <a:pt x="7140" y="27301"/>
                    </a:lnTo>
                    <a:lnTo>
                      <a:pt x="6510" y="28442"/>
                    </a:lnTo>
                    <a:lnTo>
                      <a:pt x="5896" y="29601"/>
                    </a:lnTo>
                    <a:lnTo>
                      <a:pt x="5317" y="30777"/>
                    </a:lnTo>
                    <a:lnTo>
                      <a:pt x="4755" y="31970"/>
                    </a:lnTo>
                    <a:lnTo>
                      <a:pt x="4226" y="33163"/>
                    </a:lnTo>
                    <a:lnTo>
                      <a:pt x="3732" y="34390"/>
                    </a:lnTo>
                    <a:lnTo>
                      <a:pt x="3272" y="35634"/>
                    </a:lnTo>
                    <a:lnTo>
                      <a:pt x="2829" y="36878"/>
                    </a:lnTo>
                    <a:lnTo>
                      <a:pt x="2420" y="38139"/>
                    </a:lnTo>
                    <a:lnTo>
                      <a:pt x="2045" y="39417"/>
                    </a:lnTo>
                    <a:lnTo>
                      <a:pt x="1687" y="40695"/>
                    </a:lnTo>
                    <a:lnTo>
                      <a:pt x="1380" y="42007"/>
                    </a:lnTo>
                    <a:lnTo>
                      <a:pt x="1091" y="43320"/>
                    </a:lnTo>
                    <a:lnTo>
                      <a:pt x="835" y="44632"/>
                    </a:lnTo>
                    <a:lnTo>
                      <a:pt x="614" y="45978"/>
                    </a:lnTo>
                    <a:lnTo>
                      <a:pt x="426" y="47324"/>
                    </a:lnTo>
                    <a:lnTo>
                      <a:pt x="273" y="48671"/>
                    </a:lnTo>
                    <a:lnTo>
                      <a:pt x="153" y="50034"/>
                    </a:lnTo>
                    <a:lnTo>
                      <a:pt x="68" y="51414"/>
                    </a:lnTo>
                    <a:lnTo>
                      <a:pt x="17" y="52795"/>
                    </a:lnTo>
                    <a:lnTo>
                      <a:pt x="0" y="54192"/>
                    </a:lnTo>
                    <a:lnTo>
                      <a:pt x="17" y="55589"/>
                    </a:lnTo>
                    <a:lnTo>
                      <a:pt x="68" y="56987"/>
                    </a:lnTo>
                    <a:lnTo>
                      <a:pt x="170" y="58367"/>
                    </a:lnTo>
                    <a:lnTo>
                      <a:pt x="290" y="59747"/>
                    </a:lnTo>
                    <a:lnTo>
                      <a:pt x="443" y="61111"/>
                    </a:lnTo>
                    <a:lnTo>
                      <a:pt x="631" y="62474"/>
                    </a:lnTo>
                    <a:lnTo>
                      <a:pt x="852" y="63820"/>
                    </a:lnTo>
                    <a:lnTo>
                      <a:pt x="1108" y="65150"/>
                    </a:lnTo>
                    <a:lnTo>
                      <a:pt x="1397" y="66479"/>
                    </a:lnTo>
                    <a:lnTo>
                      <a:pt x="1721" y="67774"/>
                    </a:lnTo>
                    <a:lnTo>
                      <a:pt x="2079" y="69069"/>
                    </a:lnTo>
                    <a:lnTo>
                      <a:pt x="2454" y="70364"/>
                    </a:lnTo>
                    <a:lnTo>
                      <a:pt x="2880" y="71625"/>
                    </a:lnTo>
                    <a:lnTo>
                      <a:pt x="3323" y="72886"/>
                    </a:lnTo>
                    <a:lnTo>
                      <a:pt x="3783" y="74113"/>
                    </a:lnTo>
                    <a:lnTo>
                      <a:pt x="4294" y="75340"/>
                    </a:lnTo>
                    <a:lnTo>
                      <a:pt x="4823" y="76550"/>
                    </a:lnTo>
                    <a:lnTo>
                      <a:pt x="5385" y="77743"/>
                    </a:lnTo>
                    <a:lnTo>
                      <a:pt x="5965" y="78919"/>
                    </a:lnTo>
                    <a:lnTo>
                      <a:pt x="6578" y="80095"/>
                    </a:lnTo>
                    <a:lnTo>
                      <a:pt x="7226" y="81237"/>
                    </a:lnTo>
                    <a:lnTo>
                      <a:pt x="7890" y="82361"/>
                    </a:lnTo>
                    <a:lnTo>
                      <a:pt x="8589" y="83469"/>
                    </a:lnTo>
                    <a:lnTo>
                      <a:pt x="9305" y="84560"/>
                    </a:lnTo>
                    <a:lnTo>
                      <a:pt x="10054" y="85633"/>
                    </a:lnTo>
                    <a:lnTo>
                      <a:pt x="10821" y="86673"/>
                    </a:lnTo>
                    <a:lnTo>
                      <a:pt x="11622" y="87712"/>
                    </a:lnTo>
                    <a:lnTo>
                      <a:pt x="12440" y="88718"/>
                    </a:lnTo>
                    <a:lnTo>
                      <a:pt x="13275" y="89723"/>
                    </a:lnTo>
                    <a:lnTo>
                      <a:pt x="14144" y="90695"/>
                    </a:lnTo>
                    <a:lnTo>
                      <a:pt x="15031" y="91632"/>
                    </a:lnTo>
                    <a:lnTo>
                      <a:pt x="15951" y="92569"/>
                    </a:lnTo>
                    <a:lnTo>
                      <a:pt x="16871" y="93472"/>
                    </a:lnTo>
                    <a:lnTo>
                      <a:pt x="17825" y="94358"/>
                    </a:lnTo>
                    <a:lnTo>
                      <a:pt x="18797" y="95211"/>
                    </a:lnTo>
                    <a:lnTo>
                      <a:pt x="19802" y="96063"/>
                    </a:lnTo>
                    <a:lnTo>
                      <a:pt x="20808" y="96864"/>
                    </a:lnTo>
                    <a:lnTo>
                      <a:pt x="21847" y="97665"/>
                    </a:lnTo>
                    <a:lnTo>
                      <a:pt x="22904" y="98431"/>
                    </a:lnTo>
                    <a:lnTo>
                      <a:pt x="23977" y="99164"/>
                    </a:lnTo>
                    <a:lnTo>
                      <a:pt x="25068" y="99880"/>
                    </a:lnTo>
                    <a:lnTo>
                      <a:pt x="26176" y="100562"/>
                    </a:lnTo>
                    <a:lnTo>
                      <a:pt x="27300" y="101226"/>
                    </a:lnTo>
                    <a:lnTo>
                      <a:pt x="28442" y="101874"/>
                    </a:lnTo>
                    <a:lnTo>
                      <a:pt x="29601" y="102470"/>
                    </a:lnTo>
                    <a:lnTo>
                      <a:pt x="30777" y="103067"/>
                    </a:lnTo>
                    <a:lnTo>
                      <a:pt x="31970" y="103612"/>
                    </a:lnTo>
                    <a:lnTo>
                      <a:pt x="33163" y="104140"/>
                    </a:lnTo>
                    <a:lnTo>
                      <a:pt x="34390" y="104634"/>
                    </a:lnTo>
                    <a:lnTo>
                      <a:pt x="35634" y="105112"/>
                    </a:lnTo>
                    <a:lnTo>
                      <a:pt x="36878" y="105538"/>
                    </a:lnTo>
                    <a:lnTo>
                      <a:pt x="38139" y="105947"/>
                    </a:lnTo>
                    <a:lnTo>
                      <a:pt x="39417" y="106322"/>
                    </a:lnTo>
                    <a:lnTo>
                      <a:pt x="40695" y="106679"/>
                    </a:lnTo>
                    <a:lnTo>
                      <a:pt x="42007" y="106986"/>
                    </a:lnTo>
                    <a:lnTo>
                      <a:pt x="43319" y="107276"/>
                    </a:lnTo>
                    <a:lnTo>
                      <a:pt x="44631" y="107531"/>
                    </a:lnTo>
                    <a:lnTo>
                      <a:pt x="45978" y="107753"/>
                    </a:lnTo>
                    <a:lnTo>
                      <a:pt x="47324" y="107940"/>
                    </a:lnTo>
                    <a:lnTo>
                      <a:pt x="48670" y="108094"/>
                    </a:lnTo>
                    <a:lnTo>
                      <a:pt x="50034" y="108213"/>
                    </a:lnTo>
                    <a:lnTo>
                      <a:pt x="51414" y="108298"/>
                    </a:lnTo>
                    <a:lnTo>
                      <a:pt x="52794" y="108349"/>
                    </a:lnTo>
                    <a:lnTo>
                      <a:pt x="54192" y="108366"/>
                    </a:lnTo>
                    <a:lnTo>
                      <a:pt x="55589" y="108349"/>
                    </a:lnTo>
                    <a:lnTo>
                      <a:pt x="56986" y="108298"/>
                    </a:lnTo>
                    <a:lnTo>
                      <a:pt x="58367" y="108213"/>
                    </a:lnTo>
                    <a:lnTo>
                      <a:pt x="59747" y="108077"/>
                    </a:lnTo>
                    <a:lnTo>
                      <a:pt x="61110" y="107923"/>
                    </a:lnTo>
                    <a:lnTo>
                      <a:pt x="62474" y="107736"/>
                    </a:lnTo>
                    <a:lnTo>
                      <a:pt x="63820" y="107514"/>
                    </a:lnTo>
                    <a:lnTo>
                      <a:pt x="65149" y="107259"/>
                    </a:lnTo>
                    <a:lnTo>
                      <a:pt x="66478" y="106969"/>
                    </a:lnTo>
                    <a:lnTo>
                      <a:pt x="67774" y="106645"/>
                    </a:lnTo>
                    <a:lnTo>
                      <a:pt x="69069" y="106287"/>
                    </a:lnTo>
                    <a:lnTo>
                      <a:pt x="70364" y="105913"/>
                    </a:lnTo>
                    <a:lnTo>
                      <a:pt x="71625" y="105504"/>
                    </a:lnTo>
                    <a:lnTo>
                      <a:pt x="72886" y="105060"/>
                    </a:lnTo>
                    <a:lnTo>
                      <a:pt x="74113" y="104583"/>
                    </a:lnTo>
                    <a:lnTo>
                      <a:pt x="75340" y="104072"/>
                    </a:lnTo>
                    <a:lnTo>
                      <a:pt x="76550" y="103544"/>
                    </a:lnTo>
                    <a:lnTo>
                      <a:pt x="77743" y="102981"/>
                    </a:lnTo>
                    <a:lnTo>
                      <a:pt x="78919" y="102402"/>
                    </a:lnTo>
                    <a:lnTo>
                      <a:pt x="80095" y="101789"/>
                    </a:lnTo>
                    <a:lnTo>
                      <a:pt x="81236" y="101141"/>
                    </a:lnTo>
                    <a:lnTo>
                      <a:pt x="82361" y="100476"/>
                    </a:lnTo>
                    <a:lnTo>
                      <a:pt x="83469" y="99778"/>
                    </a:lnTo>
                    <a:lnTo>
                      <a:pt x="84559" y="99062"/>
                    </a:lnTo>
                    <a:lnTo>
                      <a:pt x="85633" y="98312"/>
                    </a:lnTo>
                    <a:lnTo>
                      <a:pt x="86673" y="97545"/>
                    </a:lnTo>
                    <a:lnTo>
                      <a:pt x="87712" y="96744"/>
                    </a:lnTo>
                    <a:lnTo>
                      <a:pt x="88717" y="95926"/>
                    </a:lnTo>
                    <a:lnTo>
                      <a:pt x="89723" y="95091"/>
                    </a:lnTo>
                    <a:lnTo>
                      <a:pt x="90694" y="94222"/>
                    </a:lnTo>
                    <a:lnTo>
                      <a:pt x="91632" y="93336"/>
                    </a:lnTo>
                    <a:lnTo>
                      <a:pt x="92569" y="92433"/>
                    </a:lnTo>
                    <a:lnTo>
                      <a:pt x="93472" y="91496"/>
                    </a:lnTo>
                    <a:lnTo>
                      <a:pt x="94358" y="90541"/>
                    </a:lnTo>
                    <a:lnTo>
                      <a:pt x="95210" y="89570"/>
                    </a:lnTo>
                    <a:lnTo>
                      <a:pt x="96062" y="88581"/>
                    </a:lnTo>
                    <a:lnTo>
                      <a:pt x="96863" y="87559"/>
                    </a:lnTo>
                    <a:lnTo>
                      <a:pt x="97664" y="86519"/>
                    </a:lnTo>
                    <a:lnTo>
                      <a:pt x="98431" y="85463"/>
                    </a:lnTo>
                    <a:lnTo>
                      <a:pt x="99164" y="84406"/>
                    </a:lnTo>
                    <a:lnTo>
                      <a:pt x="99880" y="83316"/>
                    </a:lnTo>
                    <a:lnTo>
                      <a:pt x="100561" y="82208"/>
                    </a:lnTo>
                    <a:lnTo>
                      <a:pt x="101226" y="81066"/>
                    </a:lnTo>
                    <a:lnTo>
                      <a:pt x="101873" y="79924"/>
                    </a:lnTo>
                    <a:lnTo>
                      <a:pt x="102470" y="78766"/>
                    </a:lnTo>
                    <a:lnTo>
                      <a:pt x="103066" y="77590"/>
                    </a:lnTo>
                    <a:lnTo>
                      <a:pt x="103612" y="76414"/>
                    </a:lnTo>
                    <a:lnTo>
                      <a:pt x="104140" y="75204"/>
                    </a:lnTo>
                    <a:lnTo>
                      <a:pt x="104634" y="73977"/>
                    </a:lnTo>
                    <a:lnTo>
                      <a:pt x="105111" y="72750"/>
                    </a:lnTo>
                    <a:lnTo>
                      <a:pt x="105537" y="71489"/>
                    </a:lnTo>
                    <a:lnTo>
                      <a:pt x="105946" y="70228"/>
                    </a:lnTo>
                    <a:lnTo>
                      <a:pt x="106321" y="68950"/>
                    </a:lnTo>
                    <a:lnTo>
                      <a:pt x="106679" y="67672"/>
                    </a:lnTo>
                    <a:lnTo>
                      <a:pt x="106986" y="66360"/>
                    </a:lnTo>
                    <a:lnTo>
                      <a:pt x="107276" y="65047"/>
                    </a:lnTo>
                    <a:lnTo>
                      <a:pt x="107531" y="63735"/>
                    </a:lnTo>
                    <a:lnTo>
                      <a:pt x="107753" y="62389"/>
                    </a:lnTo>
                    <a:lnTo>
                      <a:pt x="107940" y="61043"/>
                    </a:lnTo>
                    <a:lnTo>
                      <a:pt x="108094" y="59696"/>
                    </a:lnTo>
                    <a:lnTo>
                      <a:pt x="108213" y="58333"/>
                    </a:lnTo>
                    <a:lnTo>
                      <a:pt x="108298" y="56953"/>
                    </a:lnTo>
                    <a:lnTo>
                      <a:pt x="108349" y="55572"/>
                    </a:lnTo>
                    <a:lnTo>
                      <a:pt x="108366" y="54192"/>
                    </a:lnTo>
                    <a:lnTo>
                      <a:pt x="108349" y="52795"/>
                    </a:lnTo>
                    <a:lnTo>
                      <a:pt x="108298" y="51397"/>
                    </a:lnTo>
                    <a:lnTo>
                      <a:pt x="108213" y="50000"/>
                    </a:lnTo>
                    <a:lnTo>
                      <a:pt x="108077" y="48619"/>
                    </a:lnTo>
                    <a:lnTo>
                      <a:pt x="107923" y="47256"/>
                    </a:lnTo>
                    <a:lnTo>
                      <a:pt x="107736" y="45893"/>
                    </a:lnTo>
                    <a:lnTo>
                      <a:pt x="107514" y="44547"/>
                    </a:lnTo>
                    <a:lnTo>
                      <a:pt x="107259" y="43217"/>
                    </a:lnTo>
                    <a:lnTo>
                      <a:pt x="106969" y="41905"/>
                    </a:lnTo>
                    <a:lnTo>
                      <a:pt x="106645" y="40593"/>
                    </a:lnTo>
                    <a:lnTo>
                      <a:pt x="106287" y="39298"/>
                    </a:lnTo>
                    <a:lnTo>
                      <a:pt x="105912" y="38020"/>
                    </a:lnTo>
                    <a:lnTo>
                      <a:pt x="105503" y="36742"/>
                    </a:lnTo>
                    <a:lnTo>
                      <a:pt x="105060" y="35481"/>
                    </a:lnTo>
                    <a:lnTo>
                      <a:pt x="104583" y="34254"/>
                    </a:lnTo>
                    <a:lnTo>
                      <a:pt x="104072" y="33027"/>
                    </a:lnTo>
                    <a:lnTo>
                      <a:pt x="103544" y="31817"/>
                    </a:lnTo>
                    <a:lnTo>
                      <a:pt x="102981" y="30624"/>
                    </a:lnTo>
                    <a:lnTo>
                      <a:pt x="102402" y="29448"/>
                    </a:lnTo>
                    <a:lnTo>
                      <a:pt x="101788" y="28289"/>
                    </a:lnTo>
                    <a:lnTo>
                      <a:pt x="101141" y="27130"/>
                    </a:lnTo>
                    <a:lnTo>
                      <a:pt x="100476" y="26006"/>
                    </a:lnTo>
                    <a:lnTo>
                      <a:pt x="99777" y="24898"/>
                    </a:lnTo>
                    <a:lnTo>
                      <a:pt x="99062" y="23807"/>
                    </a:lnTo>
                    <a:lnTo>
                      <a:pt x="98312" y="22751"/>
                    </a:lnTo>
                    <a:lnTo>
                      <a:pt x="97545" y="21694"/>
                    </a:lnTo>
                    <a:lnTo>
                      <a:pt x="96744" y="20655"/>
                    </a:lnTo>
                    <a:lnTo>
                      <a:pt x="95926" y="19649"/>
                    </a:lnTo>
                    <a:lnTo>
                      <a:pt x="95091" y="18661"/>
                    </a:lnTo>
                    <a:lnTo>
                      <a:pt x="94222" y="17689"/>
                    </a:lnTo>
                    <a:lnTo>
                      <a:pt x="93336" y="16735"/>
                    </a:lnTo>
                    <a:lnTo>
                      <a:pt x="92433" y="15798"/>
                    </a:lnTo>
                    <a:lnTo>
                      <a:pt x="91495" y="14895"/>
                    </a:lnTo>
                    <a:lnTo>
                      <a:pt x="90541" y="14008"/>
                    </a:lnTo>
                    <a:lnTo>
                      <a:pt x="89570" y="13156"/>
                    </a:lnTo>
                    <a:lnTo>
                      <a:pt x="88581" y="12321"/>
                    </a:lnTo>
                    <a:lnTo>
                      <a:pt x="87559" y="11503"/>
                    </a:lnTo>
                    <a:lnTo>
                      <a:pt x="86519" y="10702"/>
                    </a:lnTo>
                    <a:lnTo>
                      <a:pt x="85463" y="9953"/>
                    </a:lnTo>
                    <a:lnTo>
                      <a:pt x="84406" y="9203"/>
                    </a:lnTo>
                    <a:lnTo>
                      <a:pt x="83315" y="8487"/>
                    </a:lnTo>
                    <a:lnTo>
                      <a:pt x="82208" y="7805"/>
                    </a:lnTo>
                    <a:lnTo>
                      <a:pt x="81066" y="7141"/>
                    </a:lnTo>
                    <a:lnTo>
                      <a:pt x="79924" y="6510"/>
                    </a:lnTo>
                    <a:lnTo>
                      <a:pt x="78765" y="5897"/>
                    </a:lnTo>
                    <a:lnTo>
                      <a:pt x="77589" y="5317"/>
                    </a:lnTo>
                    <a:lnTo>
                      <a:pt x="76414" y="4755"/>
                    </a:lnTo>
                    <a:lnTo>
                      <a:pt x="75204" y="4227"/>
                    </a:lnTo>
                    <a:lnTo>
                      <a:pt x="73977" y="3732"/>
                    </a:lnTo>
                    <a:lnTo>
                      <a:pt x="72750" y="3272"/>
                    </a:lnTo>
                    <a:lnTo>
                      <a:pt x="71489" y="2829"/>
                    </a:lnTo>
                    <a:lnTo>
                      <a:pt x="70228" y="2420"/>
                    </a:lnTo>
                    <a:lnTo>
                      <a:pt x="68949" y="2045"/>
                    </a:lnTo>
                    <a:lnTo>
                      <a:pt x="67671" y="1687"/>
                    </a:lnTo>
                    <a:lnTo>
                      <a:pt x="66359" y="1381"/>
                    </a:lnTo>
                    <a:lnTo>
                      <a:pt x="65047" y="1091"/>
                    </a:lnTo>
                    <a:lnTo>
                      <a:pt x="63735" y="835"/>
                    </a:lnTo>
                    <a:lnTo>
                      <a:pt x="62389" y="614"/>
                    </a:lnTo>
                    <a:lnTo>
                      <a:pt x="61059" y="426"/>
                    </a:lnTo>
                    <a:lnTo>
                      <a:pt x="59696" y="273"/>
                    </a:lnTo>
                    <a:lnTo>
                      <a:pt x="58333" y="154"/>
                    </a:lnTo>
                    <a:lnTo>
                      <a:pt x="56952" y="69"/>
                    </a:lnTo>
                    <a:lnTo>
                      <a:pt x="55572" y="17"/>
                    </a:lnTo>
                    <a:lnTo>
                      <a:pt x="54192"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6"/>
              <p:cNvSpPr/>
              <p:nvPr/>
            </p:nvSpPr>
            <p:spPr>
              <a:xfrm>
                <a:off x="4366536" y="1131470"/>
                <a:ext cx="655484" cy="1032698"/>
              </a:xfrm>
              <a:custGeom>
                <a:avLst/>
                <a:gdLst/>
                <a:ahLst/>
                <a:cxnLst/>
                <a:rect l="l" t="t" r="r" b="b"/>
                <a:pathLst>
                  <a:path w="22564" h="35549" extrusionOk="0">
                    <a:moveTo>
                      <a:pt x="2028" y="0"/>
                    </a:moveTo>
                    <a:lnTo>
                      <a:pt x="1875" y="17"/>
                    </a:lnTo>
                    <a:lnTo>
                      <a:pt x="1722" y="34"/>
                    </a:lnTo>
                    <a:lnTo>
                      <a:pt x="1568" y="68"/>
                    </a:lnTo>
                    <a:lnTo>
                      <a:pt x="1432" y="119"/>
                    </a:lnTo>
                    <a:lnTo>
                      <a:pt x="1296" y="170"/>
                    </a:lnTo>
                    <a:lnTo>
                      <a:pt x="1159" y="239"/>
                    </a:lnTo>
                    <a:lnTo>
                      <a:pt x="1040" y="324"/>
                    </a:lnTo>
                    <a:lnTo>
                      <a:pt x="921" y="409"/>
                    </a:lnTo>
                    <a:lnTo>
                      <a:pt x="801" y="511"/>
                    </a:lnTo>
                    <a:lnTo>
                      <a:pt x="699" y="614"/>
                    </a:lnTo>
                    <a:lnTo>
                      <a:pt x="597" y="733"/>
                    </a:lnTo>
                    <a:lnTo>
                      <a:pt x="512" y="869"/>
                    </a:lnTo>
                    <a:lnTo>
                      <a:pt x="426" y="1006"/>
                    </a:lnTo>
                    <a:lnTo>
                      <a:pt x="358" y="1159"/>
                    </a:lnTo>
                    <a:lnTo>
                      <a:pt x="290" y="1312"/>
                    </a:lnTo>
                    <a:lnTo>
                      <a:pt x="222" y="1483"/>
                    </a:lnTo>
                    <a:lnTo>
                      <a:pt x="171" y="1653"/>
                    </a:lnTo>
                    <a:lnTo>
                      <a:pt x="137" y="1841"/>
                    </a:lnTo>
                    <a:lnTo>
                      <a:pt x="103" y="2028"/>
                    </a:lnTo>
                    <a:lnTo>
                      <a:pt x="69" y="2232"/>
                    </a:lnTo>
                    <a:lnTo>
                      <a:pt x="51" y="2659"/>
                    </a:lnTo>
                    <a:lnTo>
                      <a:pt x="0" y="19904"/>
                    </a:lnTo>
                    <a:lnTo>
                      <a:pt x="17" y="20347"/>
                    </a:lnTo>
                    <a:lnTo>
                      <a:pt x="86" y="20808"/>
                    </a:lnTo>
                    <a:lnTo>
                      <a:pt x="171" y="21285"/>
                    </a:lnTo>
                    <a:lnTo>
                      <a:pt x="290" y="21745"/>
                    </a:lnTo>
                    <a:lnTo>
                      <a:pt x="460" y="22222"/>
                    </a:lnTo>
                    <a:lnTo>
                      <a:pt x="631" y="22682"/>
                    </a:lnTo>
                    <a:lnTo>
                      <a:pt x="852" y="23142"/>
                    </a:lnTo>
                    <a:lnTo>
                      <a:pt x="1091" y="23585"/>
                    </a:lnTo>
                    <a:lnTo>
                      <a:pt x="1364" y="24011"/>
                    </a:lnTo>
                    <a:lnTo>
                      <a:pt x="1653" y="24437"/>
                    </a:lnTo>
                    <a:lnTo>
                      <a:pt x="1960" y="24829"/>
                    </a:lnTo>
                    <a:lnTo>
                      <a:pt x="2284" y="25187"/>
                    </a:lnTo>
                    <a:lnTo>
                      <a:pt x="2625" y="25545"/>
                    </a:lnTo>
                    <a:lnTo>
                      <a:pt x="2983" y="25852"/>
                    </a:lnTo>
                    <a:lnTo>
                      <a:pt x="3358" y="26142"/>
                    </a:lnTo>
                    <a:lnTo>
                      <a:pt x="3749" y="26380"/>
                    </a:lnTo>
                    <a:lnTo>
                      <a:pt x="18746" y="35037"/>
                    </a:lnTo>
                    <a:lnTo>
                      <a:pt x="19138" y="35242"/>
                    </a:lnTo>
                    <a:lnTo>
                      <a:pt x="19325" y="35327"/>
                    </a:lnTo>
                    <a:lnTo>
                      <a:pt x="19513" y="35395"/>
                    </a:lnTo>
                    <a:lnTo>
                      <a:pt x="19683" y="35446"/>
                    </a:lnTo>
                    <a:lnTo>
                      <a:pt x="19871" y="35497"/>
                    </a:lnTo>
                    <a:lnTo>
                      <a:pt x="20041" y="35514"/>
                    </a:lnTo>
                    <a:lnTo>
                      <a:pt x="20211" y="35548"/>
                    </a:lnTo>
                    <a:lnTo>
                      <a:pt x="20535" y="35548"/>
                    </a:lnTo>
                    <a:lnTo>
                      <a:pt x="20689" y="35531"/>
                    </a:lnTo>
                    <a:lnTo>
                      <a:pt x="20842" y="35514"/>
                    </a:lnTo>
                    <a:lnTo>
                      <a:pt x="20995" y="35480"/>
                    </a:lnTo>
                    <a:lnTo>
                      <a:pt x="21132" y="35429"/>
                    </a:lnTo>
                    <a:lnTo>
                      <a:pt x="21268" y="35378"/>
                    </a:lnTo>
                    <a:lnTo>
                      <a:pt x="21404" y="35310"/>
                    </a:lnTo>
                    <a:lnTo>
                      <a:pt x="21524" y="35225"/>
                    </a:lnTo>
                    <a:lnTo>
                      <a:pt x="21643" y="35139"/>
                    </a:lnTo>
                    <a:lnTo>
                      <a:pt x="21762" y="35037"/>
                    </a:lnTo>
                    <a:lnTo>
                      <a:pt x="21864" y="34935"/>
                    </a:lnTo>
                    <a:lnTo>
                      <a:pt x="21967" y="34816"/>
                    </a:lnTo>
                    <a:lnTo>
                      <a:pt x="22052" y="34679"/>
                    </a:lnTo>
                    <a:lnTo>
                      <a:pt x="22137" y="34543"/>
                    </a:lnTo>
                    <a:lnTo>
                      <a:pt x="22205" y="34407"/>
                    </a:lnTo>
                    <a:lnTo>
                      <a:pt x="22273" y="34253"/>
                    </a:lnTo>
                    <a:lnTo>
                      <a:pt x="22342" y="34083"/>
                    </a:lnTo>
                    <a:lnTo>
                      <a:pt x="22393" y="33895"/>
                    </a:lnTo>
                    <a:lnTo>
                      <a:pt x="22427" y="33725"/>
                    </a:lnTo>
                    <a:lnTo>
                      <a:pt x="22461" y="33520"/>
                    </a:lnTo>
                    <a:lnTo>
                      <a:pt x="22495" y="33333"/>
                    </a:lnTo>
                    <a:lnTo>
                      <a:pt x="22512" y="32890"/>
                    </a:lnTo>
                    <a:lnTo>
                      <a:pt x="22563" y="15644"/>
                    </a:lnTo>
                    <a:lnTo>
                      <a:pt x="22546" y="15201"/>
                    </a:lnTo>
                    <a:lnTo>
                      <a:pt x="22478" y="14741"/>
                    </a:lnTo>
                    <a:lnTo>
                      <a:pt x="22393" y="14281"/>
                    </a:lnTo>
                    <a:lnTo>
                      <a:pt x="22273" y="13804"/>
                    </a:lnTo>
                    <a:lnTo>
                      <a:pt x="22120" y="13343"/>
                    </a:lnTo>
                    <a:lnTo>
                      <a:pt x="21933" y="12866"/>
                    </a:lnTo>
                    <a:lnTo>
                      <a:pt x="21711" y="12423"/>
                    </a:lnTo>
                    <a:lnTo>
                      <a:pt x="21473" y="11963"/>
                    </a:lnTo>
                    <a:lnTo>
                      <a:pt x="21200" y="11537"/>
                    </a:lnTo>
                    <a:lnTo>
                      <a:pt x="20910" y="11128"/>
                    </a:lnTo>
                    <a:lnTo>
                      <a:pt x="20603" y="10736"/>
                    </a:lnTo>
                    <a:lnTo>
                      <a:pt x="20280" y="10361"/>
                    </a:lnTo>
                    <a:lnTo>
                      <a:pt x="19939" y="10020"/>
                    </a:lnTo>
                    <a:lnTo>
                      <a:pt x="19581" y="9697"/>
                    </a:lnTo>
                    <a:lnTo>
                      <a:pt x="19206" y="9424"/>
                    </a:lnTo>
                    <a:lnTo>
                      <a:pt x="18814" y="9185"/>
                    </a:lnTo>
                    <a:lnTo>
                      <a:pt x="3818" y="511"/>
                    </a:lnTo>
                    <a:lnTo>
                      <a:pt x="3443" y="324"/>
                    </a:lnTo>
                    <a:lnTo>
                      <a:pt x="3255" y="239"/>
                    </a:lnTo>
                    <a:lnTo>
                      <a:pt x="3068" y="170"/>
                    </a:lnTo>
                    <a:lnTo>
                      <a:pt x="2880" y="102"/>
                    </a:lnTo>
                    <a:lnTo>
                      <a:pt x="2710" y="68"/>
                    </a:lnTo>
                    <a:lnTo>
                      <a:pt x="2522" y="34"/>
                    </a:lnTo>
                    <a:lnTo>
                      <a:pt x="2352" y="17"/>
                    </a:lnTo>
                    <a:lnTo>
                      <a:pt x="2199" y="0"/>
                    </a:lnTo>
                    <a:close/>
                  </a:path>
                </a:pathLst>
              </a:custGeom>
              <a:solidFill>
                <a:srgbClr val="00B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6"/>
              <p:cNvSpPr/>
              <p:nvPr/>
            </p:nvSpPr>
            <p:spPr>
              <a:xfrm>
                <a:off x="4399713" y="1078975"/>
                <a:ext cx="712393" cy="1077755"/>
              </a:xfrm>
              <a:custGeom>
                <a:avLst/>
                <a:gdLst/>
                <a:ahLst/>
                <a:cxnLst/>
                <a:rect l="l" t="t" r="r" b="b"/>
                <a:pathLst>
                  <a:path w="24523" h="37100" extrusionOk="0">
                    <a:moveTo>
                      <a:pt x="3988" y="1"/>
                    </a:moveTo>
                    <a:lnTo>
                      <a:pt x="3817" y="18"/>
                    </a:lnTo>
                    <a:lnTo>
                      <a:pt x="3664" y="52"/>
                    </a:lnTo>
                    <a:lnTo>
                      <a:pt x="3528" y="86"/>
                    </a:lnTo>
                    <a:lnTo>
                      <a:pt x="3374" y="137"/>
                    </a:lnTo>
                    <a:lnTo>
                      <a:pt x="3238" y="188"/>
                    </a:lnTo>
                    <a:lnTo>
                      <a:pt x="3119" y="256"/>
                    </a:lnTo>
                    <a:lnTo>
                      <a:pt x="0" y="2063"/>
                    </a:lnTo>
                    <a:lnTo>
                      <a:pt x="136" y="1995"/>
                    </a:lnTo>
                    <a:lnTo>
                      <a:pt x="273" y="1926"/>
                    </a:lnTo>
                    <a:lnTo>
                      <a:pt x="409" y="1892"/>
                    </a:lnTo>
                    <a:lnTo>
                      <a:pt x="562" y="1858"/>
                    </a:lnTo>
                    <a:lnTo>
                      <a:pt x="716" y="1824"/>
                    </a:lnTo>
                    <a:lnTo>
                      <a:pt x="869" y="1807"/>
                    </a:lnTo>
                    <a:lnTo>
                      <a:pt x="1040" y="1807"/>
                    </a:lnTo>
                    <a:lnTo>
                      <a:pt x="1210" y="1824"/>
                    </a:lnTo>
                    <a:lnTo>
                      <a:pt x="1380" y="1841"/>
                    </a:lnTo>
                    <a:lnTo>
                      <a:pt x="1551" y="1875"/>
                    </a:lnTo>
                    <a:lnTo>
                      <a:pt x="1738" y="1909"/>
                    </a:lnTo>
                    <a:lnTo>
                      <a:pt x="1909" y="1977"/>
                    </a:lnTo>
                    <a:lnTo>
                      <a:pt x="2096" y="2046"/>
                    </a:lnTo>
                    <a:lnTo>
                      <a:pt x="2284" y="2131"/>
                    </a:lnTo>
                    <a:lnTo>
                      <a:pt x="2676" y="2318"/>
                    </a:lnTo>
                    <a:lnTo>
                      <a:pt x="17672" y="10992"/>
                    </a:lnTo>
                    <a:lnTo>
                      <a:pt x="18064" y="11231"/>
                    </a:lnTo>
                    <a:lnTo>
                      <a:pt x="18439" y="11504"/>
                    </a:lnTo>
                    <a:lnTo>
                      <a:pt x="18797" y="11827"/>
                    </a:lnTo>
                    <a:lnTo>
                      <a:pt x="19138" y="12168"/>
                    </a:lnTo>
                    <a:lnTo>
                      <a:pt x="19461" y="12543"/>
                    </a:lnTo>
                    <a:lnTo>
                      <a:pt x="19768" y="12935"/>
                    </a:lnTo>
                    <a:lnTo>
                      <a:pt x="20058" y="13344"/>
                    </a:lnTo>
                    <a:lnTo>
                      <a:pt x="20331" y="13770"/>
                    </a:lnTo>
                    <a:lnTo>
                      <a:pt x="20569" y="14230"/>
                    </a:lnTo>
                    <a:lnTo>
                      <a:pt x="20791" y="14673"/>
                    </a:lnTo>
                    <a:lnTo>
                      <a:pt x="20978" y="15150"/>
                    </a:lnTo>
                    <a:lnTo>
                      <a:pt x="21131" y="15611"/>
                    </a:lnTo>
                    <a:lnTo>
                      <a:pt x="21251" y="16088"/>
                    </a:lnTo>
                    <a:lnTo>
                      <a:pt x="21336" y="16548"/>
                    </a:lnTo>
                    <a:lnTo>
                      <a:pt x="21404" y="17008"/>
                    </a:lnTo>
                    <a:lnTo>
                      <a:pt x="21421" y="17451"/>
                    </a:lnTo>
                    <a:lnTo>
                      <a:pt x="21370" y="34697"/>
                    </a:lnTo>
                    <a:lnTo>
                      <a:pt x="21353" y="35123"/>
                    </a:lnTo>
                    <a:lnTo>
                      <a:pt x="21285" y="35515"/>
                    </a:lnTo>
                    <a:lnTo>
                      <a:pt x="21251" y="35702"/>
                    </a:lnTo>
                    <a:lnTo>
                      <a:pt x="21200" y="35873"/>
                    </a:lnTo>
                    <a:lnTo>
                      <a:pt x="21148" y="36043"/>
                    </a:lnTo>
                    <a:lnTo>
                      <a:pt x="21080" y="36197"/>
                    </a:lnTo>
                    <a:lnTo>
                      <a:pt x="20995" y="36350"/>
                    </a:lnTo>
                    <a:lnTo>
                      <a:pt x="20910" y="36486"/>
                    </a:lnTo>
                    <a:lnTo>
                      <a:pt x="20825" y="36623"/>
                    </a:lnTo>
                    <a:lnTo>
                      <a:pt x="20722" y="36725"/>
                    </a:lnTo>
                    <a:lnTo>
                      <a:pt x="20620" y="36844"/>
                    </a:lnTo>
                    <a:lnTo>
                      <a:pt x="20518" y="36946"/>
                    </a:lnTo>
                    <a:lnTo>
                      <a:pt x="20403" y="37028"/>
                    </a:lnTo>
                    <a:lnTo>
                      <a:pt x="20403" y="37028"/>
                    </a:lnTo>
                    <a:lnTo>
                      <a:pt x="23381" y="35310"/>
                    </a:lnTo>
                    <a:lnTo>
                      <a:pt x="23500" y="35225"/>
                    </a:lnTo>
                    <a:lnTo>
                      <a:pt x="23619" y="35140"/>
                    </a:lnTo>
                    <a:lnTo>
                      <a:pt x="23739" y="35038"/>
                    </a:lnTo>
                    <a:lnTo>
                      <a:pt x="23841" y="34936"/>
                    </a:lnTo>
                    <a:lnTo>
                      <a:pt x="23926" y="34816"/>
                    </a:lnTo>
                    <a:lnTo>
                      <a:pt x="24028" y="34680"/>
                    </a:lnTo>
                    <a:lnTo>
                      <a:pt x="24097" y="34544"/>
                    </a:lnTo>
                    <a:lnTo>
                      <a:pt x="24182" y="34390"/>
                    </a:lnTo>
                    <a:lnTo>
                      <a:pt x="24250" y="34237"/>
                    </a:lnTo>
                    <a:lnTo>
                      <a:pt x="24301" y="34066"/>
                    </a:lnTo>
                    <a:lnTo>
                      <a:pt x="24352" y="33896"/>
                    </a:lnTo>
                    <a:lnTo>
                      <a:pt x="24403" y="33709"/>
                    </a:lnTo>
                    <a:lnTo>
                      <a:pt x="24437" y="33521"/>
                    </a:lnTo>
                    <a:lnTo>
                      <a:pt x="24455" y="33317"/>
                    </a:lnTo>
                    <a:lnTo>
                      <a:pt x="24472" y="32891"/>
                    </a:lnTo>
                    <a:lnTo>
                      <a:pt x="24523" y="15662"/>
                    </a:lnTo>
                    <a:lnTo>
                      <a:pt x="24506" y="15202"/>
                    </a:lnTo>
                    <a:lnTo>
                      <a:pt x="24455" y="14741"/>
                    </a:lnTo>
                    <a:lnTo>
                      <a:pt x="24352" y="14281"/>
                    </a:lnTo>
                    <a:lnTo>
                      <a:pt x="24233" y="13804"/>
                    </a:lnTo>
                    <a:lnTo>
                      <a:pt x="24080" y="13344"/>
                    </a:lnTo>
                    <a:lnTo>
                      <a:pt x="23892" y="12884"/>
                    </a:lnTo>
                    <a:lnTo>
                      <a:pt x="23671" y="12424"/>
                    </a:lnTo>
                    <a:lnTo>
                      <a:pt x="23432" y="11981"/>
                    </a:lnTo>
                    <a:lnTo>
                      <a:pt x="23176" y="11538"/>
                    </a:lnTo>
                    <a:lnTo>
                      <a:pt x="22887" y="11129"/>
                    </a:lnTo>
                    <a:lnTo>
                      <a:pt x="22580" y="10737"/>
                    </a:lnTo>
                    <a:lnTo>
                      <a:pt x="22239" y="10362"/>
                    </a:lnTo>
                    <a:lnTo>
                      <a:pt x="21898" y="10021"/>
                    </a:lnTo>
                    <a:lnTo>
                      <a:pt x="21540" y="9697"/>
                    </a:lnTo>
                    <a:lnTo>
                      <a:pt x="21166" y="9425"/>
                    </a:lnTo>
                    <a:lnTo>
                      <a:pt x="20791" y="9186"/>
                    </a:lnTo>
                    <a:lnTo>
                      <a:pt x="5777" y="512"/>
                    </a:lnTo>
                    <a:lnTo>
                      <a:pt x="5402" y="324"/>
                    </a:lnTo>
                    <a:lnTo>
                      <a:pt x="5215" y="239"/>
                    </a:lnTo>
                    <a:lnTo>
                      <a:pt x="5027" y="171"/>
                    </a:lnTo>
                    <a:lnTo>
                      <a:pt x="4840" y="103"/>
                    </a:lnTo>
                    <a:lnTo>
                      <a:pt x="4652" y="69"/>
                    </a:lnTo>
                    <a:lnTo>
                      <a:pt x="4482" y="35"/>
                    </a:lnTo>
                    <a:lnTo>
                      <a:pt x="4312" y="18"/>
                    </a:lnTo>
                    <a:lnTo>
                      <a:pt x="4141" y="1"/>
                    </a:lnTo>
                    <a:close/>
                    <a:moveTo>
                      <a:pt x="20403" y="37028"/>
                    </a:moveTo>
                    <a:lnTo>
                      <a:pt x="20279" y="37100"/>
                    </a:lnTo>
                    <a:lnTo>
                      <a:pt x="20279" y="37100"/>
                    </a:lnTo>
                    <a:lnTo>
                      <a:pt x="20399" y="37032"/>
                    </a:lnTo>
                    <a:lnTo>
                      <a:pt x="20403" y="37028"/>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6"/>
              <p:cNvSpPr/>
              <p:nvPr/>
            </p:nvSpPr>
            <p:spPr>
              <a:xfrm>
                <a:off x="4631889" y="1713651"/>
                <a:ext cx="142606" cy="183218"/>
              </a:xfrm>
              <a:custGeom>
                <a:avLst/>
                <a:gdLst/>
                <a:ahLst/>
                <a:cxnLst/>
                <a:rect l="l" t="t" r="r" b="b"/>
                <a:pathLst>
                  <a:path w="4909" h="6307" extrusionOk="0">
                    <a:moveTo>
                      <a:pt x="1193" y="1"/>
                    </a:moveTo>
                    <a:lnTo>
                      <a:pt x="1006" y="52"/>
                    </a:lnTo>
                    <a:lnTo>
                      <a:pt x="819" y="103"/>
                    </a:lnTo>
                    <a:lnTo>
                      <a:pt x="648" y="205"/>
                    </a:lnTo>
                    <a:lnTo>
                      <a:pt x="495" y="325"/>
                    </a:lnTo>
                    <a:lnTo>
                      <a:pt x="358" y="478"/>
                    </a:lnTo>
                    <a:lnTo>
                      <a:pt x="256" y="648"/>
                    </a:lnTo>
                    <a:lnTo>
                      <a:pt x="154" y="836"/>
                    </a:lnTo>
                    <a:lnTo>
                      <a:pt x="86" y="1057"/>
                    </a:lnTo>
                    <a:lnTo>
                      <a:pt x="35" y="1313"/>
                    </a:lnTo>
                    <a:lnTo>
                      <a:pt x="1" y="1569"/>
                    </a:lnTo>
                    <a:lnTo>
                      <a:pt x="1" y="1858"/>
                    </a:lnTo>
                    <a:lnTo>
                      <a:pt x="18" y="2148"/>
                    </a:lnTo>
                    <a:lnTo>
                      <a:pt x="69" y="2455"/>
                    </a:lnTo>
                    <a:lnTo>
                      <a:pt x="137" y="2744"/>
                    </a:lnTo>
                    <a:lnTo>
                      <a:pt x="222" y="3051"/>
                    </a:lnTo>
                    <a:lnTo>
                      <a:pt x="324" y="3341"/>
                    </a:lnTo>
                    <a:lnTo>
                      <a:pt x="444" y="3648"/>
                    </a:lnTo>
                    <a:lnTo>
                      <a:pt x="597" y="3937"/>
                    </a:lnTo>
                    <a:lnTo>
                      <a:pt x="750" y="4210"/>
                    </a:lnTo>
                    <a:lnTo>
                      <a:pt x="921" y="4483"/>
                    </a:lnTo>
                    <a:lnTo>
                      <a:pt x="1108" y="4755"/>
                    </a:lnTo>
                    <a:lnTo>
                      <a:pt x="1313" y="4994"/>
                    </a:lnTo>
                    <a:lnTo>
                      <a:pt x="1517" y="5232"/>
                    </a:lnTo>
                    <a:lnTo>
                      <a:pt x="1739" y="5437"/>
                    </a:lnTo>
                    <a:lnTo>
                      <a:pt x="1960" y="5641"/>
                    </a:lnTo>
                    <a:lnTo>
                      <a:pt x="2199" y="5812"/>
                    </a:lnTo>
                    <a:lnTo>
                      <a:pt x="2437" y="5965"/>
                    </a:lnTo>
                    <a:lnTo>
                      <a:pt x="2557" y="6033"/>
                    </a:lnTo>
                    <a:lnTo>
                      <a:pt x="2812" y="6153"/>
                    </a:lnTo>
                    <a:lnTo>
                      <a:pt x="3051" y="6238"/>
                    </a:lnTo>
                    <a:lnTo>
                      <a:pt x="3290" y="6289"/>
                    </a:lnTo>
                    <a:lnTo>
                      <a:pt x="3511" y="6306"/>
                    </a:lnTo>
                    <a:lnTo>
                      <a:pt x="3716" y="6306"/>
                    </a:lnTo>
                    <a:lnTo>
                      <a:pt x="3903" y="6272"/>
                    </a:lnTo>
                    <a:lnTo>
                      <a:pt x="4090" y="6204"/>
                    </a:lnTo>
                    <a:lnTo>
                      <a:pt x="4261" y="6102"/>
                    </a:lnTo>
                    <a:lnTo>
                      <a:pt x="4414" y="5982"/>
                    </a:lnTo>
                    <a:lnTo>
                      <a:pt x="4551" y="5846"/>
                    </a:lnTo>
                    <a:lnTo>
                      <a:pt x="4653" y="5658"/>
                    </a:lnTo>
                    <a:lnTo>
                      <a:pt x="4755" y="5471"/>
                    </a:lnTo>
                    <a:lnTo>
                      <a:pt x="4823" y="5249"/>
                    </a:lnTo>
                    <a:lnTo>
                      <a:pt x="4874" y="4994"/>
                    </a:lnTo>
                    <a:lnTo>
                      <a:pt x="4908" y="4738"/>
                    </a:lnTo>
                    <a:lnTo>
                      <a:pt x="4908" y="4449"/>
                    </a:lnTo>
                    <a:lnTo>
                      <a:pt x="4891" y="4159"/>
                    </a:lnTo>
                    <a:lnTo>
                      <a:pt x="4840" y="3852"/>
                    </a:lnTo>
                    <a:lnTo>
                      <a:pt x="4772" y="3562"/>
                    </a:lnTo>
                    <a:lnTo>
                      <a:pt x="4687" y="3256"/>
                    </a:lnTo>
                    <a:lnTo>
                      <a:pt x="4585" y="2966"/>
                    </a:lnTo>
                    <a:lnTo>
                      <a:pt x="4465" y="2676"/>
                    </a:lnTo>
                    <a:lnTo>
                      <a:pt x="4312" y="2387"/>
                    </a:lnTo>
                    <a:lnTo>
                      <a:pt x="4159" y="2097"/>
                    </a:lnTo>
                    <a:lnTo>
                      <a:pt x="3988" y="1824"/>
                    </a:lnTo>
                    <a:lnTo>
                      <a:pt x="3801" y="1569"/>
                    </a:lnTo>
                    <a:lnTo>
                      <a:pt x="3613" y="1313"/>
                    </a:lnTo>
                    <a:lnTo>
                      <a:pt x="3392" y="1091"/>
                    </a:lnTo>
                    <a:lnTo>
                      <a:pt x="3170" y="870"/>
                    </a:lnTo>
                    <a:lnTo>
                      <a:pt x="2949" y="665"/>
                    </a:lnTo>
                    <a:lnTo>
                      <a:pt x="2710" y="495"/>
                    </a:lnTo>
                    <a:lnTo>
                      <a:pt x="2472" y="342"/>
                    </a:lnTo>
                    <a:lnTo>
                      <a:pt x="2352" y="273"/>
                    </a:lnTo>
                    <a:lnTo>
                      <a:pt x="2097" y="154"/>
                    </a:lnTo>
                    <a:lnTo>
                      <a:pt x="1858" y="69"/>
                    </a:lnTo>
                    <a:lnTo>
                      <a:pt x="1637" y="18"/>
                    </a:lnTo>
                    <a:lnTo>
                      <a:pt x="1415"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6"/>
              <p:cNvSpPr/>
              <p:nvPr/>
            </p:nvSpPr>
            <p:spPr>
              <a:xfrm>
                <a:off x="4546740" y="1575542"/>
                <a:ext cx="316354" cy="228740"/>
              </a:xfrm>
              <a:custGeom>
                <a:avLst/>
                <a:gdLst/>
                <a:ahLst/>
                <a:cxnLst/>
                <a:rect l="l" t="t" r="r" b="b"/>
                <a:pathLst>
                  <a:path w="10890" h="7874" extrusionOk="0">
                    <a:moveTo>
                      <a:pt x="2488" y="0"/>
                    </a:moveTo>
                    <a:lnTo>
                      <a:pt x="2148" y="17"/>
                    </a:lnTo>
                    <a:lnTo>
                      <a:pt x="1824" y="85"/>
                    </a:lnTo>
                    <a:lnTo>
                      <a:pt x="1517" y="171"/>
                    </a:lnTo>
                    <a:lnTo>
                      <a:pt x="1227" y="307"/>
                    </a:lnTo>
                    <a:lnTo>
                      <a:pt x="938" y="460"/>
                    </a:lnTo>
                    <a:lnTo>
                      <a:pt x="682" y="648"/>
                    </a:lnTo>
                    <a:lnTo>
                      <a:pt x="426" y="869"/>
                    </a:lnTo>
                    <a:lnTo>
                      <a:pt x="205" y="1108"/>
                    </a:lnTo>
                    <a:lnTo>
                      <a:pt x="0" y="1398"/>
                    </a:lnTo>
                    <a:lnTo>
                      <a:pt x="1909" y="3698"/>
                    </a:lnTo>
                    <a:lnTo>
                      <a:pt x="2045" y="3528"/>
                    </a:lnTo>
                    <a:lnTo>
                      <a:pt x="2182" y="3357"/>
                    </a:lnTo>
                    <a:lnTo>
                      <a:pt x="2352" y="3221"/>
                    </a:lnTo>
                    <a:lnTo>
                      <a:pt x="2523" y="3102"/>
                    </a:lnTo>
                    <a:lnTo>
                      <a:pt x="2693" y="2999"/>
                    </a:lnTo>
                    <a:lnTo>
                      <a:pt x="2880" y="2914"/>
                    </a:lnTo>
                    <a:lnTo>
                      <a:pt x="3085" y="2846"/>
                    </a:lnTo>
                    <a:lnTo>
                      <a:pt x="3289" y="2812"/>
                    </a:lnTo>
                    <a:lnTo>
                      <a:pt x="3511" y="2795"/>
                    </a:lnTo>
                    <a:lnTo>
                      <a:pt x="3732" y="2795"/>
                    </a:lnTo>
                    <a:lnTo>
                      <a:pt x="3971" y="2812"/>
                    </a:lnTo>
                    <a:lnTo>
                      <a:pt x="4210" y="2863"/>
                    </a:lnTo>
                    <a:lnTo>
                      <a:pt x="4465" y="2931"/>
                    </a:lnTo>
                    <a:lnTo>
                      <a:pt x="4704" y="3017"/>
                    </a:lnTo>
                    <a:lnTo>
                      <a:pt x="4959" y="3119"/>
                    </a:lnTo>
                    <a:lnTo>
                      <a:pt x="5232" y="3238"/>
                    </a:lnTo>
                    <a:lnTo>
                      <a:pt x="5403" y="3340"/>
                    </a:lnTo>
                    <a:lnTo>
                      <a:pt x="5675" y="3511"/>
                    </a:lnTo>
                    <a:lnTo>
                      <a:pt x="5948" y="3698"/>
                    </a:lnTo>
                    <a:lnTo>
                      <a:pt x="6221" y="3903"/>
                    </a:lnTo>
                    <a:lnTo>
                      <a:pt x="6476" y="4141"/>
                    </a:lnTo>
                    <a:lnTo>
                      <a:pt x="6732" y="4380"/>
                    </a:lnTo>
                    <a:lnTo>
                      <a:pt x="6987" y="4652"/>
                    </a:lnTo>
                    <a:lnTo>
                      <a:pt x="7243" y="4925"/>
                    </a:lnTo>
                    <a:lnTo>
                      <a:pt x="7465" y="5215"/>
                    </a:lnTo>
                    <a:lnTo>
                      <a:pt x="7703" y="5505"/>
                    </a:lnTo>
                    <a:lnTo>
                      <a:pt x="7908" y="5828"/>
                    </a:lnTo>
                    <a:lnTo>
                      <a:pt x="8112" y="6152"/>
                    </a:lnTo>
                    <a:lnTo>
                      <a:pt x="8317" y="6476"/>
                    </a:lnTo>
                    <a:lnTo>
                      <a:pt x="8487" y="6817"/>
                    </a:lnTo>
                    <a:lnTo>
                      <a:pt x="8657" y="7175"/>
                    </a:lnTo>
                    <a:lnTo>
                      <a:pt x="8811" y="7515"/>
                    </a:lnTo>
                    <a:lnTo>
                      <a:pt x="8947" y="7873"/>
                    </a:lnTo>
                    <a:lnTo>
                      <a:pt x="10890" y="7856"/>
                    </a:lnTo>
                    <a:lnTo>
                      <a:pt x="10668" y="7311"/>
                    </a:lnTo>
                    <a:lnTo>
                      <a:pt x="10447" y="6766"/>
                    </a:lnTo>
                    <a:lnTo>
                      <a:pt x="10191" y="6220"/>
                    </a:lnTo>
                    <a:lnTo>
                      <a:pt x="9901" y="5692"/>
                    </a:lnTo>
                    <a:lnTo>
                      <a:pt x="9612" y="5181"/>
                    </a:lnTo>
                    <a:lnTo>
                      <a:pt x="9305" y="4687"/>
                    </a:lnTo>
                    <a:lnTo>
                      <a:pt x="8964" y="4192"/>
                    </a:lnTo>
                    <a:lnTo>
                      <a:pt x="8623" y="3732"/>
                    </a:lnTo>
                    <a:lnTo>
                      <a:pt x="8248" y="3289"/>
                    </a:lnTo>
                    <a:lnTo>
                      <a:pt x="7874" y="2863"/>
                    </a:lnTo>
                    <a:lnTo>
                      <a:pt x="7482" y="2454"/>
                    </a:lnTo>
                    <a:lnTo>
                      <a:pt x="7090" y="2079"/>
                    </a:lnTo>
                    <a:lnTo>
                      <a:pt x="6681" y="1721"/>
                    </a:lnTo>
                    <a:lnTo>
                      <a:pt x="6272" y="1398"/>
                    </a:lnTo>
                    <a:lnTo>
                      <a:pt x="5846" y="1108"/>
                    </a:lnTo>
                    <a:lnTo>
                      <a:pt x="5420" y="835"/>
                    </a:lnTo>
                    <a:lnTo>
                      <a:pt x="5147" y="699"/>
                    </a:lnTo>
                    <a:lnTo>
                      <a:pt x="4738" y="494"/>
                    </a:lnTo>
                    <a:lnTo>
                      <a:pt x="4346" y="324"/>
                    </a:lnTo>
                    <a:lnTo>
                      <a:pt x="3954" y="188"/>
                    </a:lnTo>
                    <a:lnTo>
                      <a:pt x="3562" y="102"/>
                    </a:lnTo>
                    <a:lnTo>
                      <a:pt x="3204" y="34"/>
                    </a:lnTo>
                    <a:lnTo>
                      <a:pt x="282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6"/>
              <p:cNvSpPr/>
              <p:nvPr/>
            </p:nvSpPr>
            <p:spPr>
              <a:xfrm>
                <a:off x="4451685" y="1447312"/>
                <a:ext cx="503495" cy="365885"/>
              </a:xfrm>
              <a:custGeom>
                <a:avLst/>
                <a:gdLst/>
                <a:ahLst/>
                <a:cxnLst/>
                <a:rect l="l" t="t" r="r" b="b"/>
                <a:pathLst>
                  <a:path w="17332" h="12595" extrusionOk="0">
                    <a:moveTo>
                      <a:pt x="4210" y="0"/>
                    </a:moveTo>
                    <a:lnTo>
                      <a:pt x="3920" y="18"/>
                    </a:lnTo>
                    <a:lnTo>
                      <a:pt x="3647" y="35"/>
                    </a:lnTo>
                    <a:lnTo>
                      <a:pt x="3375" y="86"/>
                    </a:lnTo>
                    <a:lnTo>
                      <a:pt x="3119" y="137"/>
                    </a:lnTo>
                    <a:lnTo>
                      <a:pt x="2846" y="205"/>
                    </a:lnTo>
                    <a:lnTo>
                      <a:pt x="2608" y="290"/>
                    </a:lnTo>
                    <a:lnTo>
                      <a:pt x="2352" y="392"/>
                    </a:lnTo>
                    <a:lnTo>
                      <a:pt x="2114" y="512"/>
                    </a:lnTo>
                    <a:lnTo>
                      <a:pt x="1892" y="631"/>
                    </a:lnTo>
                    <a:lnTo>
                      <a:pt x="1653" y="767"/>
                    </a:lnTo>
                    <a:lnTo>
                      <a:pt x="1449" y="921"/>
                    </a:lnTo>
                    <a:lnTo>
                      <a:pt x="1227" y="1091"/>
                    </a:lnTo>
                    <a:lnTo>
                      <a:pt x="1040" y="1262"/>
                    </a:lnTo>
                    <a:lnTo>
                      <a:pt x="836" y="1449"/>
                    </a:lnTo>
                    <a:lnTo>
                      <a:pt x="648" y="1653"/>
                    </a:lnTo>
                    <a:lnTo>
                      <a:pt x="478" y="1875"/>
                    </a:lnTo>
                    <a:lnTo>
                      <a:pt x="307" y="2114"/>
                    </a:lnTo>
                    <a:lnTo>
                      <a:pt x="154" y="2352"/>
                    </a:lnTo>
                    <a:lnTo>
                      <a:pt x="0" y="2608"/>
                    </a:lnTo>
                    <a:lnTo>
                      <a:pt x="1977" y="4823"/>
                    </a:lnTo>
                    <a:lnTo>
                      <a:pt x="2080" y="4619"/>
                    </a:lnTo>
                    <a:lnTo>
                      <a:pt x="2216" y="4431"/>
                    </a:lnTo>
                    <a:lnTo>
                      <a:pt x="2335" y="4261"/>
                    </a:lnTo>
                    <a:lnTo>
                      <a:pt x="2471" y="4090"/>
                    </a:lnTo>
                    <a:lnTo>
                      <a:pt x="2625" y="3920"/>
                    </a:lnTo>
                    <a:lnTo>
                      <a:pt x="2761" y="3784"/>
                    </a:lnTo>
                    <a:lnTo>
                      <a:pt x="2915" y="3647"/>
                    </a:lnTo>
                    <a:lnTo>
                      <a:pt x="3085" y="3511"/>
                    </a:lnTo>
                    <a:lnTo>
                      <a:pt x="3255" y="3392"/>
                    </a:lnTo>
                    <a:lnTo>
                      <a:pt x="3426" y="3289"/>
                    </a:lnTo>
                    <a:lnTo>
                      <a:pt x="3596" y="3187"/>
                    </a:lnTo>
                    <a:lnTo>
                      <a:pt x="3784" y="3102"/>
                    </a:lnTo>
                    <a:lnTo>
                      <a:pt x="3971" y="3034"/>
                    </a:lnTo>
                    <a:lnTo>
                      <a:pt x="4176" y="2966"/>
                    </a:lnTo>
                    <a:lnTo>
                      <a:pt x="4380" y="2915"/>
                    </a:lnTo>
                    <a:lnTo>
                      <a:pt x="4585" y="2863"/>
                    </a:lnTo>
                    <a:lnTo>
                      <a:pt x="4789" y="2829"/>
                    </a:lnTo>
                    <a:lnTo>
                      <a:pt x="4994" y="2812"/>
                    </a:lnTo>
                    <a:lnTo>
                      <a:pt x="5215" y="2795"/>
                    </a:lnTo>
                    <a:lnTo>
                      <a:pt x="5437" y="2795"/>
                    </a:lnTo>
                    <a:lnTo>
                      <a:pt x="5675" y="2812"/>
                    </a:lnTo>
                    <a:lnTo>
                      <a:pt x="5897" y="2829"/>
                    </a:lnTo>
                    <a:lnTo>
                      <a:pt x="6135" y="2863"/>
                    </a:lnTo>
                    <a:lnTo>
                      <a:pt x="6374" y="2897"/>
                    </a:lnTo>
                    <a:lnTo>
                      <a:pt x="6851" y="3017"/>
                    </a:lnTo>
                    <a:lnTo>
                      <a:pt x="7345" y="3170"/>
                    </a:lnTo>
                    <a:lnTo>
                      <a:pt x="7840" y="3392"/>
                    </a:lnTo>
                    <a:lnTo>
                      <a:pt x="8351" y="3630"/>
                    </a:lnTo>
                    <a:lnTo>
                      <a:pt x="8692" y="3818"/>
                    </a:lnTo>
                    <a:lnTo>
                      <a:pt x="9220" y="4142"/>
                    </a:lnTo>
                    <a:lnTo>
                      <a:pt x="9748" y="4516"/>
                    </a:lnTo>
                    <a:lnTo>
                      <a:pt x="10259" y="4908"/>
                    </a:lnTo>
                    <a:lnTo>
                      <a:pt x="10771" y="5351"/>
                    </a:lnTo>
                    <a:lnTo>
                      <a:pt x="11265" y="5829"/>
                    </a:lnTo>
                    <a:lnTo>
                      <a:pt x="11742" y="6323"/>
                    </a:lnTo>
                    <a:lnTo>
                      <a:pt x="12202" y="6851"/>
                    </a:lnTo>
                    <a:lnTo>
                      <a:pt x="12645" y="7413"/>
                    </a:lnTo>
                    <a:lnTo>
                      <a:pt x="13054" y="7993"/>
                    </a:lnTo>
                    <a:lnTo>
                      <a:pt x="13463" y="8589"/>
                    </a:lnTo>
                    <a:lnTo>
                      <a:pt x="13855" y="9203"/>
                    </a:lnTo>
                    <a:lnTo>
                      <a:pt x="14213" y="9850"/>
                    </a:lnTo>
                    <a:lnTo>
                      <a:pt x="14537" y="10498"/>
                    </a:lnTo>
                    <a:lnTo>
                      <a:pt x="14844" y="11163"/>
                    </a:lnTo>
                    <a:lnTo>
                      <a:pt x="15116" y="11844"/>
                    </a:lnTo>
                    <a:lnTo>
                      <a:pt x="15372" y="12526"/>
                    </a:lnTo>
                    <a:lnTo>
                      <a:pt x="17332" y="12594"/>
                    </a:lnTo>
                    <a:lnTo>
                      <a:pt x="17332" y="12594"/>
                    </a:lnTo>
                    <a:lnTo>
                      <a:pt x="17178" y="12151"/>
                    </a:lnTo>
                    <a:lnTo>
                      <a:pt x="17008" y="11708"/>
                    </a:lnTo>
                    <a:lnTo>
                      <a:pt x="16650" y="10822"/>
                    </a:lnTo>
                    <a:lnTo>
                      <a:pt x="16258" y="9970"/>
                    </a:lnTo>
                    <a:lnTo>
                      <a:pt x="15832" y="9118"/>
                    </a:lnTo>
                    <a:lnTo>
                      <a:pt x="15372" y="8300"/>
                    </a:lnTo>
                    <a:lnTo>
                      <a:pt x="14878" y="7482"/>
                    </a:lnTo>
                    <a:lnTo>
                      <a:pt x="14349" y="6715"/>
                    </a:lnTo>
                    <a:lnTo>
                      <a:pt x="13804" y="5965"/>
                    </a:lnTo>
                    <a:lnTo>
                      <a:pt x="13225" y="5249"/>
                    </a:lnTo>
                    <a:lnTo>
                      <a:pt x="12628" y="4568"/>
                    </a:lnTo>
                    <a:lnTo>
                      <a:pt x="12015" y="3920"/>
                    </a:lnTo>
                    <a:lnTo>
                      <a:pt x="11708" y="3613"/>
                    </a:lnTo>
                    <a:lnTo>
                      <a:pt x="11384" y="3306"/>
                    </a:lnTo>
                    <a:lnTo>
                      <a:pt x="11060" y="3017"/>
                    </a:lnTo>
                    <a:lnTo>
                      <a:pt x="10737" y="2744"/>
                    </a:lnTo>
                    <a:lnTo>
                      <a:pt x="10396" y="2471"/>
                    </a:lnTo>
                    <a:lnTo>
                      <a:pt x="10072" y="2216"/>
                    </a:lnTo>
                    <a:lnTo>
                      <a:pt x="9731" y="1977"/>
                    </a:lnTo>
                    <a:lnTo>
                      <a:pt x="9390" y="1739"/>
                    </a:lnTo>
                    <a:lnTo>
                      <a:pt x="9049" y="1517"/>
                    </a:lnTo>
                    <a:lnTo>
                      <a:pt x="8709" y="1313"/>
                    </a:lnTo>
                    <a:lnTo>
                      <a:pt x="8266" y="1074"/>
                    </a:lnTo>
                    <a:lnTo>
                      <a:pt x="7942" y="904"/>
                    </a:lnTo>
                    <a:lnTo>
                      <a:pt x="7618" y="750"/>
                    </a:lnTo>
                    <a:lnTo>
                      <a:pt x="7277" y="614"/>
                    </a:lnTo>
                    <a:lnTo>
                      <a:pt x="6953" y="495"/>
                    </a:lnTo>
                    <a:lnTo>
                      <a:pt x="6630" y="375"/>
                    </a:lnTo>
                    <a:lnTo>
                      <a:pt x="6323" y="290"/>
                    </a:lnTo>
                    <a:lnTo>
                      <a:pt x="5999" y="205"/>
                    </a:lnTo>
                    <a:lnTo>
                      <a:pt x="5692" y="137"/>
                    </a:lnTo>
                    <a:lnTo>
                      <a:pt x="5386" y="69"/>
                    </a:lnTo>
                    <a:lnTo>
                      <a:pt x="5079" y="35"/>
                    </a:lnTo>
                    <a:lnTo>
                      <a:pt x="4789"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6"/>
              <p:cNvSpPr/>
              <p:nvPr/>
            </p:nvSpPr>
            <p:spPr>
              <a:xfrm>
                <a:off x="5724993" y="3103796"/>
                <a:ext cx="24780" cy="168868"/>
              </a:xfrm>
              <a:custGeom>
                <a:avLst/>
                <a:gdLst/>
                <a:ahLst/>
                <a:cxnLst/>
                <a:rect l="l" t="t" r="r" b="b"/>
                <a:pathLst>
                  <a:path w="853" h="5813" extrusionOk="0">
                    <a:moveTo>
                      <a:pt x="853" y="1"/>
                    </a:moveTo>
                    <a:lnTo>
                      <a:pt x="802" y="171"/>
                    </a:lnTo>
                    <a:lnTo>
                      <a:pt x="734" y="325"/>
                    </a:lnTo>
                    <a:lnTo>
                      <a:pt x="649" y="478"/>
                    </a:lnTo>
                    <a:lnTo>
                      <a:pt x="529" y="631"/>
                    </a:lnTo>
                    <a:lnTo>
                      <a:pt x="376" y="768"/>
                    </a:lnTo>
                    <a:lnTo>
                      <a:pt x="205" y="904"/>
                    </a:lnTo>
                    <a:lnTo>
                      <a:pt x="1" y="1040"/>
                    </a:lnTo>
                    <a:lnTo>
                      <a:pt x="1" y="5812"/>
                    </a:lnTo>
                    <a:lnTo>
                      <a:pt x="205" y="5693"/>
                    </a:lnTo>
                    <a:lnTo>
                      <a:pt x="376" y="5556"/>
                    </a:lnTo>
                    <a:lnTo>
                      <a:pt x="529" y="5420"/>
                    </a:lnTo>
                    <a:lnTo>
                      <a:pt x="649" y="5267"/>
                    </a:lnTo>
                    <a:lnTo>
                      <a:pt x="734" y="5113"/>
                    </a:lnTo>
                    <a:lnTo>
                      <a:pt x="802" y="4943"/>
                    </a:lnTo>
                    <a:lnTo>
                      <a:pt x="853" y="4790"/>
                    </a:lnTo>
                    <a:lnTo>
                      <a:pt x="853" y="4619"/>
                    </a:lnTo>
                    <a:lnTo>
                      <a:pt x="853" y="1"/>
                    </a:lnTo>
                    <a:close/>
                  </a:path>
                </a:pathLst>
              </a:custGeom>
              <a:solidFill>
                <a:srgbClr val="2F54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6"/>
              <p:cNvSpPr/>
              <p:nvPr/>
            </p:nvSpPr>
            <p:spPr>
              <a:xfrm>
                <a:off x="5724993" y="3099351"/>
                <a:ext cx="24780" cy="173312"/>
              </a:xfrm>
              <a:custGeom>
                <a:avLst/>
                <a:gdLst/>
                <a:ahLst/>
                <a:cxnLst/>
                <a:rect l="l" t="t" r="r" b="b"/>
                <a:pathLst>
                  <a:path w="853" h="5966" fill="none" extrusionOk="0">
                    <a:moveTo>
                      <a:pt x="853" y="4772"/>
                    </a:moveTo>
                    <a:lnTo>
                      <a:pt x="853" y="1"/>
                    </a:lnTo>
                    <a:lnTo>
                      <a:pt x="853" y="1"/>
                    </a:lnTo>
                    <a:lnTo>
                      <a:pt x="853" y="154"/>
                    </a:lnTo>
                    <a:lnTo>
                      <a:pt x="802" y="324"/>
                    </a:lnTo>
                    <a:lnTo>
                      <a:pt x="734" y="478"/>
                    </a:lnTo>
                    <a:lnTo>
                      <a:pt x="649" y="631"/>
                    </a:lnTo>
                    <a:lnTo>
                      <a:pt x="529" y="784"/>
                    </a:lnTo>
                    <a:lnTo>
                      <a:pt x="376" y="921"/>
                    </a:lnTo>
                    <a:lnTo>
                      <a:pt x="205" y="1057"/>
                    </a:lnTo>
                    <a:lnTo>
                      <a:pt x="1" y="1193"/>
                    </a:lnTo>
                    <a:lnTo>
                      <a:pt x="1" y="5965"/>
                    </a:lnTo>
                    <a:lnTo>
                      <a:pt x="1" y="5965"/>
                    </a:lnTo>
                    <a:lnTo>
                      <a:pt x="205" y="5846"/>
                    </a:lnTo>
                    <a:lnTo>
                      <a:pt x="376" y="5709"/>
                    </a:lnTo>
                    <a:lnTo>
                      <a:pt x="529" y="5573"/>
                    </a:lnTo>
                    <a:lnTo>
                      <a:pt x="649" y="5420"/>
                    </a:lnTo>
                    <a:lnTo>
                      <a:pt x="734" y="5266"/>
                    </a:lnTo>
                    <a:lnTo>
                      <a:pt x="802" y="5096"/>
                    </a:lnTo>
                    <a:lnTo>
                      <a:pt x="853" y="4943"/>
                    </a:lnTo>
                    <a:lnTo>
                      <a:pt x="853" y="477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6"/>
              <p:cNvSpPr/>
              <p:nvPr/>
            </p:nvSpPr>
            <p:spPr>
              <a:xfrm>
                <a:off x="3815525" y="3134009"/>
                <a:ext cx="1909427" cy="1249034"/>
              </a:xfrm>
              <a:custGeom>
                <a:avLst/>
                <a:gdLst/>
                <a:ahLst/>
                <a:cxnLst/>
                <a:rect l="l" t="t" r="r" b="b"/>
                <a:pathLst>
                  <a:path w="65729" h="42996" extrusionOk="0">
                    <a:moveTo>
                      <a:pt x="65729" y="0"/>
                    </a:moveTo>
                    <a:lnTo>
                      <a:pt x="0" y="38207"/>
                    </a:lnTo>
                    <a:lnTo>
                      <a:pt x="0" y="42996"/>
                    </a:lnTo>
                    <a:lnTo>
                      <a:pt x="65729" y="4772"/>
                    </a:lnTo>
                    <a:lnTo>
                      <a:pt x="65729" y="0"/>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6"/>
              <p:cNvSpPr/>
              <p:nvPr/>
            </p:nvSpPr>
            <p:spPr>
              <a:xfrm>
                <a:off x="3815525" y="3134009"/>
                <a:ext cx="1909427" cy="1249034"/>
              </a:xfrm>
              <a:custGeom>
                <a:avLst/>
                <a:gdLst/>
                <a:ahLst/>
                <a:cxnLst/>
                <a:rect l="l" t="t" r="r" b="b"/>
                <a:pathLst>
                  <a:path w="65729" h="42996" fill="none" extrusionOk="0">
                    <a:moveTo>
                      <a:pt x="0" y="38207"/>
                    </a:moveTo>
                    <a:lnTo>
                      <a:pt x="0" y="42996"/>
                    </a:lnTo>
                    <a:lnTo>
                      <a:pt x="65729" y="4772"/>
                    </a:lnTo>
                    <a:lnTo>
                      <a:pt x="65729" y="0"/>
                    </a:lnTo>
                    <a:lnTo>
                      <a:pt x="0" y="382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6"/>
              <p:cNvSpPr/>
              <p:nvPr/>
            </p:nvSpPr>
            <p:spPr>
              <a:xfrm>
                <a:off x="2693689" y="3665699"/>
                <a:ext cx="1001528" cy="717361"/>
              </a:xfrm>
              <a:custGeom>
                <a:avLst/>
                <a:gdLst/>
                <a:ahLst/>
                <a:cxnLst/>
                <a:rect l="l" t="t" r="r" b="b"/>
                <a:pathLst>
                  <a:path w="34476" h="24694" extrusionOk="0">
                    <a:moveTo>
                      <a:pt x="1" y="1"/>
                    </a:moveTo>
                    <a:lnTo>
                      <a:pt x="86" y="4841"/>
                    </a:lnTo>
                    <a:lnTo>
                      <a:pt x="34475" y="24694"/>
                    </a:lnTo>
                    <a:lnTo>
                      <a:pt x="34475" y="19905"/>
                    </a:lnTo>
                    <a:lnTo>
                      <a:pt x="1"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6"/>
              <p:cNvSpPr/>
              <p:nvPr/>
            </p:nvSpPr>
            <p:spPr>
              <a:xfrm>
                <a:off x="2693689" y="3665699"/>
                <a:ext cx="1001528" cy="717361"/>
              </a:xfrm>
              <a:custGeom>
                <a:avLst/>
                <a:gdLst/>
                <a:ahLst/>
                <a:cxnLst/>
                <a:rect l="l" t="t" r="r" b="b"/>
                <a:pathLst>
                  <a:path w="34476" h="24694" fill="none" extrusionOk="0">
                    <a:moveTo>
                      <a:pt x="1" y="1"/>
                    </a:moveTo>
                    <a:lnTo>
                      <a:pt x="86" y="4841"/>
                    </a:lnTo>
                    <a:lnTo>
                      <a:pt x="34475" y="24694"/>
                    </a:lnTo>
                    <a:lnTo>
                      <a:pt x="34475" y="19905"/>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6"/>
              <p:cNvSpPr/>
              <p:nvPr/>
            </p:nvSpPr>
            <p:spPr>
              <a:xfrm>
                <a:off x="2676869" y="2476557"/>
                <a:ext cx="3072299" cy="1781724"/>
              </a:xfrm>
              <a:custGeom>
                <a:avLst/>
                <a:gdLst/>
                <a:ahLst/>
                <a:cxnLst/>
                <a:rect l="l" t="t" r="r" b="b"/>
                <a:pathLst>
                  <a:path w="105759" h="61333" extrusionOk="0">
                    <a:moveTo>
                      <a:pt x="68353" y="0"/>
                    </a:moveTo>
                    <a:lnTo>
                      <a:pt x="68080" y="35"/>
                    </a:lnTo>
                    <a:lnTo>
                      <a:pt x="67808" y="69"/>
                    </a:lnTo>
                    <a:lnTo>
                      <a:pt x="67535" y="120"/>
                    </a:lnTo>
                    <a:lnTo>
                      <a:pt x="67279" y="188"/>
                    </a:lnTo>
                    <a:lnTo>
                      <a:pt x="67024" y="273"/>
                    </a:lnTo>
                    <a:lnTo>
                      <a:pt x="66785" y="375"/>
                    </a:lnTo>
                    <a:lnTo>
                      <a:pt x="66564" y="495"/>
                    </a:lnTo>
                    <a:lnTo>
                      <a:pt x="835" y="38701"/>
                    </a:lnTo>
                    <a:lnTo>
                      <a:pt x="631" y="38821"/>
                    </a:lnTo>
                    <a:lnTo>
                      <a:pt x="460" y="38957"/>
                    </a:lnTo>
                    <a:lnTo>
                      <a:pt x="324" y="39110"/>
                    </a:lnTo>
                    <a:lnTo>
                      <a:pt x="205" y="39264"/>
                    </a:lnTo>
                    <a:lnTo>
                      <a:pt x="119" y="39417"/>
                    </a:lnTo>
                    <a:lnTo>
                      <a:pt x="51" y="39571"/>
                    </a:lnTo>
                    <a:lnTo>
                      <a:pt x="17" y="39724"/>
                    </a:lnTo>
                    <a:lnTo>
                      <a:pt x="0" y="39894"/>
                    </a:lnTo>
                    <a:lnTo>
                      <a:pt x="17" y="40048"/>
                    </a:lnTo>
                    <a:lnTo>
                      <a:pt x="51" y="40218"/>
                    </a:lnTo>
                    <a:lnTo>
                      <a:pt x="119" y="40372"/>
                    </a:lnTo>
                    <a:lnTo>
                      <a:pt x="222" y="40525"/>
                    </a:lnTo>
                    <a:lnTo>
                      <a:pt x="341" y="40678"/>
                    </a:lnTo>
                    <a:lnTo>
                      <a:pt x="477" y="40815"/>
                    </a:lnTo>
                    <a:lnTo>
                      <a:pt x="665" y="40951"/>
                    </a:lnTo>
                    <a:lnTo>
                      <a:pt x="852" y="41087"/>
                    </a:lnTo>
                    <a:lnTo>
                      <a:pt x="35088" y="60838"/>
                    </a:lnTo>
                    <a:lnTo>
                      <a:pt x="35310" y="60957"/>
                    </a:lnTo>
                    <a:lnTo>
                      <a:pt x="35548" y="61060"/>
                    </a:lnTo>
                    <a:lnTo>
                      <a:pt x="35787" y="61145"/>
                    </a:lnTo>
                    <a:lnTo>
                      <a:pt x="36043" y="61213"/>
                    </a:lnTo>
                    <a:lnTo>
                      <a:pt x="36315" y="61264"/>
                    </a:lnTo>
                    <a:lnTo>
                      <a:pt x="36588" y="61298"/>
                    </a:lnTo>
                    <a:lnTo>
                      <a:pt x="36878" y="61332"/>
                    </a:lnTo>
                    <a:lnTo>
                      <a:pt x="37423" y="61332"/>
                    </a:lnTo>
                    <a:lnTo>
                      <a:pt x="37713" y="61298"/>
                    </a:lnTo>
                    <a:lnTo>
                      <a:pt x="37985" y="61264"/>
                    </a:lnTo>
                    <a:lnTo>
                      <a:pt x="38258" y="61213"/>
                    </a:lnTo>
                    <a:lnTo>
                      <a:pt x="38514" y="61145"/>
                    </a:lnTo>
                    <a:lnTo>
                      <a:pt x="38769" y="61060"/>
                    </a:lnTo>
                    <a:lnTo>
                      <a:pt x="38991" y="60957"/>
                    </a:lnTo>
                    <a:lnTo>
                      <a:pt x="39229" y="60838"/>
                    </a:lnTo>
                    <a:lnTo>
                      <a:pt x="104924" y="22631"/>
                    </a:lnTo>
                    <a:lnTo>
                      <a:pt x="105128" y="22495"/>
                    </a:lnTo>
                    <a:lnTo>
                      <a:pt x="105299" y="22359"/>
                    </a:lnTo>
                    <a:lnTo>
                      <a:pt x="105435" y="22222"/>
                    </a:lnTo>
                    <a:lnTo>
                      <a:pt x="105554" y="22069"/>
                    </a:lnTo>
                    <a:lnTo>
                      <a:pt x="105657" y="21916"/>
                    </a:lnTo>
                    <a:lnTo>
                      <a:pt x="105708" y="21762"/>
                    </a:lnTo>
                    <a:lnTo>
                      <a:pt x="105759" y="21592"/>
                    </a:lnTo>
                    <a:lnTo>
                      <a:pt x="105759" y="21439"/>
                    </a:lnTo>
                    <a:lnTo>
                      <a:pt x="105759" y="21268"/>
                    </a:lnTo>
                    <a:lnTo>
                      <a:pt x="105708" y="21115"/>
                    </a:lnTo>
                    <a:lnTo>
                      <a:pt x="105640" y="20944"/>
                    </a:lnTo>
                    <a:lnTo>
                      <a:pt x="105554" y="20791"/>
                    </a:lnTo>
                    <a:lnTo>
                      <a:pt x="105435" y="20655"/>
                    </a:lnTo>
                    <a:lnTo>
                      <a:pt x="105282" y="20501"/>
                    </a:lnTo>
                    <a:lnTo>
                      <a:pt x="105111" y="20365"/>
                    </a:lnTo>
                    <a:lnTo>
                      <a:pt x="104907" y="20246"/>
                    </a:lnTo>
                    <a:lnTo>
                      <a:pt x="70705" y="495"/>
                    </a:lnTo>
                    <a:lnTo>
                      <a:pt x="70483" y="375"/>
                    </a:lnTo>
                    <a:lnTo>
                      <a:pt x="70245" y="273"/>
                    </a:lnTo>
                    <a:lnTo>
                      <a:pt x="70006" y="188"/>
                    </a:lnTo>
                    <a:lnTo>
                      <a:pt x="69750" y="120"/>
                    </a:lnTo>
                    <a:lnTo>
                      <a:pt x="69478" y="69"/>
                    </a:lnTo>
                    <a:lnTo>
                      <a:pt x="69205" y="35"/>
                    </a:lnTo>
                    <a:lnTo>
                      <a:pt x="68915" y="0"/>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6"/>
              <p:cNvSpPr/>
              <p:nvPr/>
            </p:nvSpPr>
            <p:spPr>
              <a:xfrm>
                <a:off x="2676869" y="2476557"/>
                <a:ext cx="3072299" cy="1781724"/>
              </a:xfrm>
              <a:custGeom>
                <a:avLst/>
                <a:gdLst/>
                <a:ahLst/>
                <a:cxnLst/>
                <a:rect l="l" t="t" r="r" b="b"/>
                <a:pathLst>
                  <a:path w="105759" h="61333" fill="none" extrusionOk="0">
                    <a:moveTo>
                      <a:pt x="70705" y="495"/>
                    </a:moveTo>
                    <a:lnTo>
                      <a:pt x="70705" y="495"/>
                    </a:lnTo>
                    <a:lnTo>
                      <a:pt x="70483" y="375"/>
                    </a:lnTo>
                    <a:lnTo>
                      <a:pt x="70245" y="273"/>
                    </a:lnTo>
                    <a:lnTo>
                      <a:pt x="70006" y="188"/>
                    </a:lnTo>
                    <a:lnTo>
                      <a:pt x="69750" y="120"/>
                    </a:lnTo>
                    <a:lnTo>
                      <a:pt x="69478" y="69"/>
                    </a:lnTo>
                    <a:lnTo>
                      <a:pt x="69205" y="35"/>
                    </a:lnTo>
                    <a:lnTo>
                      <a:pt x="68915" y="0"/>
                    </a:lnTo>
                    <a:lnTo>
                      <a:pt x="68643" y="0"/>
                    </a:lnTo>
                    <a:lnTo>
                      <a:pt x="68353" y="0"/>
                    </a:lnTo>
                    <a:lnTo>
                      <a:pt x="68080" y="35"/>
                    </a:lnTo>
                    <a:lnTo>
                      <a:pt x="67808" y="69"/>
                    </a:lnTo>
                    <a:lnTo>
                      <a:pt x="67535" y="120"/>
                    </a:lnTo>
                    <a:lnTo>
                      <a:pt x="67279" y="188"/>
                    </a:lnTo>
                    <a:lnTo>
                      <a:pt x="67024" y="273"/>
                    </a:lnTo>
                    <a:lnTo>
                      <a:pt x="66785" y="375"/>
                    </a:lnTo>
                    <a:lnTo>
                      <a:pt x="66564" y="495"/>
                    </a:lnTo>
                    <a:lnTo>
                      <a:pt x="835" y="38701"/>
                    </a:lnTo>
                    <a:lnTo>
                      <a:pt x="835" y="38701"/>
                    </a:lnTo>
                    <a:lnTo>
                      <a:pt x="631" y="38821"/>
                    </a:lnTo>
                    <a:lnTo>
                      <a:pt x="460" y="38957"/>
                    </a:lnTo>
                    <a:lnTo>
                      <a:pt x="324" y="39110"/>
                    </a:lnTo>
                    <a:lnTo>
                      <a:pt x="205" y="39264"/>
                    </a:lnTo>
                    <a:lnTo>
                      <a:pt x="119" y="39417"/>
                    </a:lnTo>
                    <a:lnTo>
                      <a:pt x="51" y="39571"/>
                    </a:lnTo>
                    <a:lnTo>
                      <a:pt x="17" y="39724"/>
                    </a:lnTo>
                    <a:lnTo>
                      <a:pt x="0" y="39894"/>
                    </a:lnTo>
                    <a:lnTo>
                      <a:pt x="17" y="40048"/>
                    </a:lnTo>
                    <a:lnTo>
                      <a:pt x="51" y="40218"/>
                    </a:lnTo>
                    <a:lnTo>
                      <a:pt x="119" y="40372"/>
                    </a:lnTo>
                    <a:lnTo>
                      <a:pt x="222" y="40525"/>
                    </a:lnTo>
                    <a:lnTo>
                      <a:pt x="341" y="40678"/>
                    </a:lnTo>
                    <a:lnTo>
                      <a:pt x="477" y="40815"/>
                    </a:lnTo>
                    <a:lnTo>
                      <a:pt x="665" y="40951"/>
                    </a:lnTo>
                    <a:lnTo>
                      <a:pt x="852" y="41087"/>
                    </a:lnTo>
                    <a:lnTo>
                      <a:pt x="35088" y="60838"/>
                    </a:lnTo>
                    <a:lnTo>
                      <a:pt x="35088" y="60838"/>
                    </a:lnTo>
                    <a:lnTo>
                      <a:pt x="35310" y="60957"/>
                    </a:lnTo>
                    <a:lnTo>
                      <a:pt x="35548" y="61060"/>
                    </a:lnTo>
                    <a:lnTo>
                      <a:pt x="35787" y="61145"/>
                    </a:lnTo>
                    <a:lnTo>
                      <a:pt x="36043" y="61213"/>
                    </a:lnTo>
                    <a:lnTo>
                      <a:pt x="36315" y="61264"/>
                    </a:lnTo>
                    <a:lnTo>
                      <a:pt x="36588" y="61298"/>
                    </a:lnTo>
                    <a:lnTo>
                      <a:pt x="36878" y="61332"/>
                    </a:lnTo>
                    <a:lnTo>
                      <a:pt x="37150" y="61332"/>
                    </a:lnTo>
                    <a:lnTo>
                      <a:pt x="37423" y="61332"/>
                    </a:lnTo>
                    <a:lnTo>
                      <a:pt x="37713" y="61298"/>
                    </a:lnTo>
                    <a:lnTo>
                      <a:pt x="37985" y="61264"/>
                    </a:lnTo>
                    <a:lnTo>
                      <a:pt x="38258" y="61213"/>
                    </a:lnTo>
                    <a:lnTo>
                      <a:pt x="38514" y="61145"/>
                    </a:lnTo>
                    <a:lnTo>
                      <a:pt x="38769" y="61060"/>
                    </a:lnTo>
                    <a:lnTo>
                      <a:pt x="38991" y="60957"/>
                    </a:lnTo>
                    <a:lnTo>
                      <a:pt x="39229" y="60838"/>
                    </a:lnTo>
                    <a:lnTo>
                      <a:pt x="104924" y="22631"/>
                    </a:lnTo>
                    <a:lnTo>
                      <a:pt x="104924" y="22631"/>
                    </a:lnTo>
                    <a:lnTo>
                      <a:pt x="105128" y="22495"/>
                    </a:lnTo>
                    <a:lnTo>
                      <a:pt x="105299" y="22359"/>
                    </a:lnTo>
                    <a:lnTo>
                      <a:pt x="105435" y="22222"/>
                    </a:lnTo>
                    <a:lnTo>
                      <a:pt x="105554" y="22069"/>
                    </a:lnTo>
                    <a:lnTo>
                      <a:pt x="105657" y="21916"/>
                    </a:lnTo>
                    <a:lnTo>
                      <a:pt x="105708" y="21762"/>
                    </a:lnTo>
                    <a:lnTo>
                      <a:pt x="105759" y="21592"/>
                    </a:lnTo>
                    <a:lnTo>
                      <a:pt x="105759" y="21439"/>
                    </a:lnTo>
                    <a:lnTo>
                      <a:pt x="105759" y="21268"/>
                    </a:lnTo>
                    <a:lnTo>
                      <a:pt x="105708" y="21115"/>
                    </a:lnTo>
                    <a:lnTo>
                      <a:pt x="105640" y="20944"/>
                    </a:lnTo>
                    <a:lnTo>
                      <a:pt x="105554" y="20791"/>
                    </a:lnTo>
                    <a:lnTo>
                      <a:pt x="105435" y="20655"/>
                    </a:lnTo>
                    <a:lnTo>
                      <a:pt x="105282" y="20501"/>
                    </a:lnTo>
                    <a:lnTo>
                      <a:pt x="105111" y="20365"/>
                    </a:lnTo>
                    <a:lnTo>
                      <a:pt x="104907" y="20246"/>
                    </a:lnTo>
                    <a:lnTo>
                      <a:pt x="70705" y="4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6"/>
              <p:cNvSpPr/>
              <p:nvPr/>
            </p:nvSpPr>
            <p:spPr>
              <a:xfrm>
                <a:off x="3695225" y="4243957"/>
                <a:ext cx="120325" cy="152977"/>
              </a:xfrm>
              <a:custGeom>
                <a:avLst/>
                <a:gdLst/>
                <a:ahLst/>
                <a:cxnLst/>
                <a:rect l="l" t="t" r="r" b="b"/>
                <a:pathLst>
                  <a:path w="4142" h="5266" extrusionOk="0">
                    <a:moveTo>
                      <a:pt x="0" y="0"/>
                    </a:moveTo>
                    <a:lnTo>
                      <a:pt x="0" y="4789"/>
                    </a:lnTo>
                    <a:lnTo>
                      <a:pt x="222" y="4891"/>
                    </a:lnTo>
                    <a:lnTo>
                      <a:pt x="460" y="4993"/>
                    </a:lnTo>
                    <a:lnTo>
                      <a:pt x="716" y="5079"/>
                    </a:lnTo>
                    <a:lnTo>
                      <a:pt x="972" y="5147"/>
                    </a:lnTo>
                    <a:lnTo>
                      <a:pt x="1244" y="5198"/>
                    </a:lnTo>
                    <a:lnTo>
                      <a:pt x="1517" y="5249"/>
                    </a:lnTo>
                    <a:lnTo>
                      <a:pt x="1790" y="5266"/>
                    </a:lnTo>
                    <a:lnTo>
                      <a:pt x="2352" y="5266"/>
                    </a:lnTo>
                    <a:lnTo>
                      <a:pt x="2625" y="5249"/>
                    </a:lnTo>
                    <a:lnTo>
                      <a:pt x="2897" y="5198"/>
                    </a:lnTo>
                    <a:lnTo>
                      <a:pt x="3170" y="5147"/>
                    </a:lnTo>
                    <a:lnTo>
                      <a:pt x="3426" y="5079"/>
                    </a:lnTo>
                    <a:lnTo>
                      <a:pt x="3681" y="4993"/>
                    </a:lnTo>
                    <a:lnTo>
                      <a:pt x="3920" y="4891"/>
                    </a:lnTo>
                    <a:lnTo>
                      <a:pt x="4141" y="4789"/>
                    </a:lnTo>
                    <a:lnTo>
                      <a:pt x="4141" y="0"/>
                    </a:lnTo>
                    <a:lnTo>
                      <a:pt x="3920" y="119"/>
                    </a:lnTo>
                    <a:lnTo>
                      <a:pt x="3681" y="222"/>
                    </a:lnTo>
                    <a:lnTo>
                      <a:pt x="3426" y="307"/>
                    </a:lnTo>
                    <a:lnTo>
                      <a:pt x="3170" y="375"/>
                    </a:lnTo>
                    <a:lnTo>
                      <a:pt x="2897" y="426"/>
                    </a:lnTo>
                    <a:lnTo>
                      <a:pt x="2625" y="460"/>
                    </a:lnTo>
                    <a:lnTo>
                      <a:pt x="2352" y="494"/>
                    </a:lnTo>
                    <a:lnTo>
                      <a:pt x="1790" y="494"/>
                    </a:lnTo>
                    <a:lnTo>
                      <a:pt x="1517" y="460"/>
                    </a:lnTo>
                    <a:lnTo>
                      <a:pt x="1244" y="426"/>
                    </a:lnTo>
                    <a:lnTo>
                      <a:pt x="972" y="375"/>
                    </a:lnTo>
                    <a:lnTo>
                      <a:pt x="716" y="307"/>
                    </a:lnTo>
                    <a:lnTo>
                      <a:pt x="460" y="222"/>
                    </a:lnTo>
                    <a:lnTo>
                      <a:pt x="222" y="119"/>
                    </a:lnTo>
                    <a:lnTo>
                      <a:pt x="0" y="0"/>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6"/>
              <p:cNvSpPr/>
              <p:nvPr/>
            </p:nvSpPr>
            <p:spPr>
              <a:xfrm>
                <a:off x="3695225" y="4243957"/>
                <a:ext cx="120325" cy="152977"/>
              </a:xfrm>
              <a:custGeom>
                <a:avLst/>
                <a:gdLst/>
                <a:ahLst/>
                <a:cxnLst/>
                <a:rect l="l" t="t" r="r" b="b"/>
                <a:pathLst>
                  <a:path w="4142" h="5266" fill="none" extrusionOk="0">
                    <a:moveTo>
                      <a:pt x="0" y="0"/>
                    </a:moveTo>
                    <a:lnTo>
                      <a:pt x="0" y="4789"/>
                    </a:lnTo>
                    <a:lnTo>
                      <a:pt x="0" y="4789"/>
                    </a:lnTo>
                    <a:lnTo>
                      <a:pt x="222" y="4891"/>
                    </a:lnTo>
                    <a:lnTo>
                      <a:pt x="460" y="4993"/>
                    </a:lnTo>
                    <a:lnTo>
                      <a:pt x="716" y="5079"/>
                    </a:lnTo>
                    <a:lnTo>
                      <a:pt x="972" y="5147"/>
                    </a:lnTo>
                    <a:lnTo>
                      <a:pt x="1244" y="5198"/>
                    </a:lnTo>
                    <a:lnTo>
                      <a:pt x="1517" y="5249"/>
                    </a:lnTo>
                    <a:lnTo>
                      <a:pt x="1790" y="5266"/>
                    </a:lnTo>
                    <a:lnTo>
                      <a:pt x="2079" y="5266"/>
                    </a:lnTo>
                    <a:lnTo>
                      <a:pt x="2352" y="5266"/>
                    </a:lnTo>
                    <a:lnTo>
                      <a:pt x="2625" y="5249"/>
                    </a:lnTo>
                    <a:lnTo>
                      <a:pt x="2897" y="5198"/>
                    </a:lnTo>
                    <a:lnTo>
                      <a:pt x="3170" y="5147"/>
                    </a:lnTo>
                    <a:lnTo>
                      <a:pt x="3426" y="5079"/>
                    </a:lnTo>
                    <a:lnTo>
                      <a:pt x="3681" y="4993"/>
                    </a:lnTo>
                    <a:lnTo>
                      <a:pt x="3920" y="4891"/>
                    </a:lnTo>
                    <a:lnTo>
                      <a:pt x="4141" y="4789"/>
                    </a:lnTo>
                    <a:lnTo>
                      <a:pt x="4141" y="0"/>
                    </a:lnTo>
                    <a:lnTo>
                      <a:pt x="4141" y="0"/>
                    </a:lnTo>
                    <a:lnTo>
                      <a:pt x="3920" y="119"/>
                    </a:lnTo>
                    <a:lnTo>
                      <a:pt x="3681" y="222"/>
                    </a:lnTo>
                    <a:lnTo>
                      <a:pt x="3426" y="307"/>
                    </a:lnTo>
                    <a:lnTo>
                      <a:pt x="3170" y="375"/>
                    </a:lnTo>
                    <a:lnTo>
                      <a:pt x="2897" y="426"/>
                    </a:lnTo>
                    <a:lnTo>
                      <a:pt x="2625" y="460"/>
                    </a:lnTo>
                    <a:lnTo>
                      <a:pt x="2352" y="494"/>
                    </a:lnTo>
                    <a:lnTo>
                      <a:pt x="2079" y="494"/>
                    </a:lnTo>
                    <a:lnTo>
                      <a:pt x="1790" y="494"/>
                    </a:lnTo>
                    <a:lnTo>
                      <a:pt x="1517" y="460"/>
                    </a:lnTo>
                    <a:lnTo>
                      <a:pt x="1244" y="426"/>
                    </a:lnTo>
                    <a:lnTo>
                      <a:pt x="972" y="375"/>
                    </a:lnTo>
                    <a:lnTo>
                      <a:pt x="716" y="307"/>
                    </a:lnTo>
                    <a:lnTo>
                      <a:pt x="460" y="222"/>
                    </a:lnTo>
                    <a:lnTo>
                      <a:pt x="222" y="11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6"/>
              <p:cNvSpPr/>
              <p:nvPr/>
            </p:nvSpPr>
            <p:spPr>
              <a:xfrm>
                <a:off x="2929845" y="2604788"/>
                <a:ext cx="2583707" cy="1498544"/>
              </a:xfrm>
              <a:custGeom>
                <a:avLst/>
                <a:gdLst/>
                <a:ahLst/>
                <a:cxnLst/>
                <a:rect l="l" t="t" r="r" b="b"/>
                <a:pathLst>
                  <a:path w="88940" h="51585" extrusionOk="0">
                    <a:moveTo>
                      <a:pt x="53357" y="0"/>
                    </a:moveTo>
                    <a:lnTo>
                      <a:pt x="0" y="31016"/>
                    </a:lnTo>
                    <a:lnTo>
                      <a:pt x="35549" y="51584"/>
                    </a:lnTo>
                    <a:lnTo>
                      <a:pt x="88939" y="20552"/>
                    </a:lnTo>
                    <a:lnTo>
                      <a:pt x="533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6"/>
              <p:cNvSpPr/>
              <p:nvPr/>
            </p:nvSpPr>
            <p:spPr>
              <a:xfrm>
                <a:off x="5208146" y="2906772"/>
                <a:ext cx="45086" cy="25767"/>
              </a:xfrm>
              <a:custGeom>
                <a:avLst/>
                <a:gdLst/>
                <a:ahLst/>
                <a:cxnLst/>
                <a:rect l="l" t="t" r="r" b="b"/>
                <a:pathLst>
                  <a:path w="1552" h="887" extrusionOk="0">
                    <a:moveTo>
                      <a:pt x="614" y="0"/>
                    </a:moveTo>
                    <a:lnTo>
                      <a:pt x="478" y="35"/>
                    </a:lnTo>
                    <a:lnTo>
                      <a:pt x="342" y="69"/>
                    </a:lnTo>
                    <a:lnTo>
                      <a:pt x="222" y="120"/>
                    </a:lnTo>
                    <a:lnTo>
                      <a:pt x="120" y="188"/>
                    </a:lnTo>
                    <a:lnTo>
                      <a:pt x="52" y="273"/>
                    </a:lnTo>
                    <a:lnTo>
                      <a:pt x="18" y="358"/>
                    </a:lnTo>
                    <a:lnTo>
                      <a:pt x="1" y="444"/>
                    </a:lnTo>
                    <a:lnTo>
                      <a:pt x="18" y="529"/>
                    </a:lnTo>
                    <a:lnTo>
                      <a:pt x="52" y="614"/>
                    </a:lnTo>
                    <a:lnTo>
                      <a:pt x="120" y="682"/>
                    </a:lnTo>
                    <a:lnTo>
                      <a:pt x="222" y="750"/>
                    </a:lnTo>
                    <a:lnTo>
                      <a:pt x="342" y="818"/>
                    </a:lnTo>
                    <a:lnTo>
                      <a:pt x="461" y="853"/>
                    </a:lnTo>
                    <a:lnTo>
                      <a:pt x="614" y="870"/>
                    </a:lnTo>
                    <a:lnTo>
                      <a:pt x="751" y="887"/>
                    </a:lnTo>
                    <a:lnTo>
                      <a:pt x="904" y="870"/>
                    </a:lnTo>
                    <a:lnTo>
                      <a:pt x="1040" y="853"/>
                    </a:lnTo>
                    <a:lnTo>
                      <a:pt x="1177" y="818"/>
                    </a:lnTo>
                    <a:lnTo>
                      <a:pt x="1313" y="750"/>
                    </a:lnTo>
                    <a:lnTo>
                      <a:pt x="1415" y="682"/>
                    </a:lnTo>
                    <a:lnTo>
                      <a:pt x="1483" y="597"/>
                    </a:lnTo>
                    <a:lnTo>
                      <a:pt x="1534" y="512"/>
                    </a:lnTo>
                    <a:lnTo>
                      <a:pt x="1551" y="426"/>
                    </a:lnTo>
                    <a:lnTo>
                      <a:pt x="1534" y="341"/>
                    </a:lnTo>
                    <a:lnTo>
                      <a:pt x="1483" y="273"/>
                    </a:lnTo>
                    <a:lnTo>
                      <a:pt x="1415" y="188"/>
                    </a:lnTo>
                    <a:lnTo>
                      <a:pt x="1313" y="120"/>
                    </a:lnTo>
                    <a:lnTo>
                      <a:pt x="1194" y="69"/>
                    </a:lnTo>
                    <a:lnTo>
                      <a:pt x="1057" y="35"/>
                    </a:lnTo>
                    <a:lnTo>
                      <a:pt x="921" y="0"/>
                    </a:lnTo>
                    <a:close/>
                  </a:path>
                </a:pathLst>
              </a:custGeom>
              <a:solidFill>
                <a:srgbClr val="2B4B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6"/>
              <p:cNvSpPr/>
              <p:nvPr/>
            </p:nvSpPr>
            <p:spPr>
              <a:xfrm>
                <a:off x="5012109" y="2792893"/>
                <a:ext cx="168345" cy="96562"/>
              </a:xfrm>
              <a:custGeom>
                <a:avLst/>
                <a:gdLst/>
                <a:ahLst/>
                <a:cxnLst/>
                <a:rect l="l" t="t" r="r" b="b"/>
                <a:pathLst>
                  <a:path w="5795" h="3324" extrusionOk="0">
                    <a:moveTo>
                      <a:pt x="563" y="1"/>
                    </a:moveTo>
                    <a:lnTo>
                      <a:pt x="443" y="18"/>
                    </a:lnTo>
                    <a:lnTo>
                      <a:pt x="341" y="35"/>
                    </a:lnTo>
                    <a:lnTo>
                      <a:pt x="256" y="52"/>
                    </a:lnTo>
                    <a:lnTo>
                      <a:pt x="171" y="103"/>
                    </a:lnTo>
                    <a:lnTo>
                      <a:pt x="86" y="137"/>
                    </a:lnTo>
                    <a:lnTo>
                      <a:pt x="34" y="205"/>
                    </a:lnTo>
                    <a:lnTo>
                      <a:pt x="17" y="257"/>
                    </a:lnTo>
                    <a:lnTo>
                      <a:pt x="0" y="308"/>
                    </a:lnTo>
                    <a:lnTo>
                      <a:pt x="17" y="376"/>
                    </a:lnTo>
                    <a:lnTo>
                      <a:pt x="34" y="427"/>
                    </a:lnTo>
                    <a:lnTo>
                      <a:pt x="86" y="478"/>
                    </a:lnTo>
                    <a:lnTo>
                      <a:pt x="171" y="529"/>
                    </a:lnTo>
                    <a:lnTo>
                      <a:pt x="4840" y="3239"/>
                    </a:lnTo>
                    <a:lnTo>
                      <a:pt x="4925" y="3273"/>
                    </a:lnTo>
                    <a:lnTo>
                      <a:pt x="5028" y="3307"/>
                    </a:lnTo>
                    <a:lnTo>
                      <a:pt x="5130" y="3324"/>
                    </a:lnTo>
                    <a:lnTo>
                      <a:pt x="5334" y="3324"/>
                    </a:lnTo>
                    <a:lnTo>
                      <a:pt x="5437" y="3307"/>
                    </a:lnTo>
                    <a:lnTo>
                      <a:pt x="5539" y="3273"/>
                    </a:lnTo>
                    <a:lnTo>
                      <a:pt x="5624" y="3239"/>
                    </a:lnTo>
                    <a:lnTo>
                      <a:pt x="5692" y="3188"/>
                    </a:lnTo>
                    <a:lnTo>
                      <a:pt x="5743" y="3137"/>
                    </a:lnTo>
                    <a:lnTo>
                      <a:pt x="5777" y="3068"/>
                    </a:lnTo>
                    <a:lnTo>
                      <a:pt x="5794" y="3017"/>
                    </a:lnTo>
                    <a:lnTo>
                      <a:pt x="5777" y="2949"/>
                    </a:lnTo>
                    <a:lnTo>
                      <a:pt x="5743" y="2898"/>
                    </a:lnTo>
                    <a:lnTo>
                      <a:pt x="5692" y="2830"/>
                    </a:lnTo>
                    <a:lnTo>
                      <a:pt x="5624" y="2779"/>
                    </a:lnTo>
                    <a:lnTo>
                      <a:pt x="955" y="103"/>
                    </a:lnTo>
                    <a:lnTo>
                      <a:pt x="852" y="52"/>
                    </a:lnTo>
                    <a:lnTo>
                      <a:pt x="767" y="35"/>
                    </a:lnTo>
                    <a:lnTo>
                      <a:pt x="665" y="18"/>
                    </a:lnTo>
                    <a:lnTo>
                      <a:pt x="563" y="1"/>
                    </a:lnTo>
                    <a:close/>
                  </a:path>
                </a:pathLst>
              </a:custGeom>
              <a:solidFill>
                <a:srgbClr val="2B4B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6"/>
              <p:cNvSpPr/>
              <p:nvPr/>
            </p:nvSpPr>
            <p:spPr>
              <a:xfrm>
                <a:off x="3280346" y="3857783"/>
                <a:ext cx="70824" cy="41629"/>
              </a:xfrm>
              <a:custGeom>
                <a:avLst/>
                <a:gdLst/>
                <a:ahLst/>
                <a:cxnLst/>
                <a:rect l="l" t="t" r="r" b="b"/>
                <a:pathLst>
                  <a:path w="2438" h="1433" fill="none" extrusionOk="0">
                    <a:moveTo>
                      <a:pt x="1619" y="120"/>
                    </a:moveTo>
                    <a:lnTo>
                      <a:pt x="1619" y="120"/>
                    </a:lnTo>
                    <a:lnTo>
                      <a:pt x="1517" y="69"/>
                    </a:lnTo>
                    <a:lnTo>
                      <a:pt x="1415" y="35"/>
                    </a:lnTo>
                    <a:lnTo>
                      <a:pt x="1296" y="18"/>
                    </a:lnTo>
                    <a:lnTo>
                      <a:pt x="1176" y="1"/>
                    </a:lnTo>
                    <a:lnTo>
                      <a:pt x="1057" y="18"/>
                    </a:lnTo>
                    <a:lnTo>
                      <a:pt x="938" y="35"/>
                    </a:lnTo>
                    <a:lnTo>
                      <a:pt x="836" y="69"/>
                    </a:lnTo>
                    <a:lnTo>
                      <a:pt x="733" y="120"/>
                    </a:lnTo>
                    <a:lnTo>
                      <a:pt x="171" y="444"/>
                    </a:lnTo>
                    <a:lnTo>
                      <a:pt x="171" y="444"/>
                    </a:lnTo>
                    <a:lnTo>
                      <a:pt x="86" y="495"/>
                    </a:lnTo>
                    <a:lnTo>
                      <a:pt x="35" y="563"/>
                    </a:lnTo>
                    <a:lnTo>
                      <a:pt x="1" y="631"/>
                    </a:lnTo>
                    <a:lnTo>
                      <a:pt x="1" y="700"/>
                    </a:lnTo>
                    <a:lnTo>
                      <a:pt x="1" y="768"/>
                    </a:lnTo>
                    <a:lnTo>
                      <a:pt x="35" y="836"/>
                    </a:lnTo>
                    <a:lnTo>
                      <a:pt x="86" y="904"/>
                    </a:lnTo>
                    <a:lnTo>
                      <a:pt x="171" y="955"/>
                    </a:lnTo>
                    <a:lnTo>
                      <a:pt x="801" y="1313"/>
                    </a:lnTo>
                    <a:lnTo>
                      <a:pt x="801" y="1313"/>
                    </a:lnTo>
                    <a:lnTo>
                      <a:pt x="904" y="1364"/>
                    </a:lnTo>
                    <a:lnTo>
                      <a:pt x="1023" y="1398"/>
                    </a:lnTo>
                    <a:lnTo>
                      <a:pt x="1125" y="1415"/>
                    </a:lnTo>
                    <a:lnTo>
                      <a:pt x="1245" y="1432"/>
                    </a:lnTo>
                    <a:lnTo>
                      <a:pt x="1364" y="1415"/>
                    </a:lnTo>
                    <a:lnTo>
                      <a:pt x="1483" y="1398"/>
                    </a:lnTo>
                    <a:lnTo>
                      <a:pt x="1602" y="1364"/>
                    </a:lnTo>
                    <a:lnTo>
                      <a:pt x="1688" y="1313"/>
                    </a:lnTo>
                    <a:lnTo>
                      <a:pt x="2250" y="989"/>
                    </a:lnTo>
                    <a:lnTo>
                      <a:pt x="2250" y="989"/>
                    </a:lnTo>
                    <a:lnTo>
                      <a:pt x="2335" y="938"/>
                    </a:lnTo>
                    <a:lnTo>
                      <a:pt x="2386" y="870"/>
                    </a:lnTo>
                    <a:lnTo>
                      <a:pt x="2420" y="802"/>
                    </a:lnTo>
                    <a:lnTo>
                      <a:pt x="2437" y="734"/>
                    </a:lnTo>
                    <a:lnTo>
                      <a:pt x="2420" y="666"/>
                    </a:lnTo>
                    <a:lnTo>
                      <a:pt x="2386" y="597"/>
                    </a:lnTo>
                    <a:lnTo>
                      <a:pt x="2335" y="529"/>
                    </a:lnTo>
                    <a:lnTo>
                      <a:pt x="2250" y="478"/>
                    </a:lnTo>
                    <a:lnTo>
                      <a:pt x="1619" y="120"/>
                    </a:lnTo>
                    <a:close/>
                  </a:path>
                </a:pathLst>
              </a:custGeom>
              <a:noFill/>
              <a:ln w="8100" cap="rnd" cmpd="sng">
                <a:solidFill>
                  <a:srgbClr val="2F54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6"/>
              <p:cNvSpPr/>
              <p:nvPr/>
            </p:nvSpPr>
            <p:spPr>
              <a:xfrm>
                <a:off x="3615015" y="4031072"/>
                <a:ext cx="27249" cy="15367"/>
              </a:xfrm>
              <a:custGeom>
                <a:avLst/>
                <a:gdLst/>
                <a:ahLst/>
                <a:cxnLst/>
                <a:rect l="l" t="t" r="r" b="b"/>
                <a:pathLst>
                  <a:path w="938" h="529" fill="none" extrusionOk="0">
                    <a:moveTo>
                      <a:pt x="938" y="529"/>
                    </a:moveTo>
                    <a:lnTo>
                      <a:pt x="1" y="0"/>
                    </a:lnTo>
                  </a:path>
                </a:pathLst>
              </a:custGeom>
              <a:noFill/>
              <a:ln w="8100" cap="rnd" cmpd="sng">
                <a:solidFill>
                  <a:srgbClr val="2F54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6"/>
              <p:cNvSpPr/>
              <p:nvPr/>
            </p:nvSpPr>
            <p:spPr>
              <a:xfrm>
                <a:off x="3603133" y="4039003"/>
                <a:ext cx="27249" cy="15367"/>
              </a:xfrm>
              <a:custGeom>
                <a:avLst/>
                <a:gdLst/>
                <a:ahLst/>
                <a:cxnLst/>
                <a:rect l="l" t="t" r="r" b="b"/>
                <a:pathLst>
                  <a:path w="938" h="529" fill="none" extrusionOk="0">
                    <a:moveTo>
                      <a:pt x="938" y="528"/>
                    </a:moveTo>
                    <a:lnTo>
                      <a:pt x="1" y="0"/>
                    </a:lnTo>
                  </a:path>
                </a:pathLst>
              </a:custGeom>
              <a:noFill/>
              <a:ln w="8100" cap="rnd" cmpd="sng">
                <a:solidFill>
                  <a:srgbClr val="2F54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6"/>
              <p:cNvSpPr/>
              <p:nvPr/>
            </p:nvSpPr>
            <p:spPr>
              <a:xfrm>
                <a:off x="3589769" y="4045917"/>
                <a:ext cx="27249" cy="15861"/>
              </a:xfrm>
              <a:custGeom>
                <a:avLst/>
                <a:gdLst/>
                <a:ahLst/>
                <a:cxnLst/>
                <a:rect l="l" t="t" r="r" b="b"/>
                <a:pathLst>
                  <a:path w="938" h="546" fill="none" extrusionOk="0">
                    <a:moveTo>
                      <a:pt x="938" y="546"/>
                    </a:moveTo>
                    <a:lnTo>
                      <a:pt x="0" y="1"/>
                    </a:lnTo>
                  </a:path>
                </a:pathLst>
              </a:custGeom>
              <a:noFill/>
              <a:ln w="8100" cap="rnd" cmpd="sng">
                <a:solidFill>
                  <a:srgbClr val="2F54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6"/>
              <p:cNvSpPr/>
              <p:nvPr/>
            </p:nvSpPr>
            <p:spPr>
              <a:xfrm>
                <a:off x="4323454" y="2604788"/>
                <a:ext cx="1190149" cy="688630"/>
              </a:xfrm>
              <a:custGeom>
                <a:avLst/>
                <a:gdLst/>
                <a:ahLst/>
                <a:cxnLst/>
                <a:rect l="l" t="t" r="r" b="b"/>
                <a:pathLst>
                  <a:path w="40969" h="23705" extrusionOk="0">
                    <a:moveTo>
                      <a:pt x="5386" y="0"/>
                    </a:moveTo>
                    <a:lnTo>
                      <a:pt x="1" y="3119"/>
                    </a:lnTo>
                    <a:lnTo>
                      <a:pt x="35634" y="23705"/>
                    </a:lnTo>
                    <a:lnTo>
                      <a:pt x="40968" y="20552"/>
                    </a:lnTo>
                    <a:lnTo>
                      <a:pt x="5386" y="0"/>
                    </a:lnTo>
                    <a:close/>
                  </a:path>
                </a:pathLst>
              </a:custGeom>
              <a:solidFill>
                <a:srgbClr val="00B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6"/>
              <p:cNvSpPr/>
              <p:nvPr/>
            </p:nvSpPr>
            <p:spPr>
              <a:xfrm>
                <a:off x="4325429" y="3019141"/>
                <a:ext cx="828274" cy="479732"/>
              </a:xfrm>
              <a:custGeom>
                <a:avLst/>
                <a:gdLst/>
                <a:ahLst/>
                <a:cxnLst/>
                <a:rect l="l" t="t" r="r" b="b"/>
                <a:pathLst>
                  <a:path w="28512" h="16514" extrusionOk="0">
                    <a:moveTo>
                      <a:pt x="12203" y="1"/>
                    </a:moveTo>
                    <a:lnTo>
                      <a:pt x="1" y="7107"/>
                    </a:lnTo>
                    <a:lnTo>
                      <a:pt x="16275" y="16514"/>
                    </a:lnTo>
                    <a:lnTo>
                      <a:pt x="28511" y="9408"/>
                    </a:lnTo>
                    <a:lnTo>
                      <a:pt x="12203" y="1"/>
                    </a:lnTo>
                    <a:close/>
                  </a:path>
                </a:pathLst>
              </a:custGeom>
              <a:solidFill>
                <a:srgbClr val="E0E1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6"/>
              <p:cNvSpPr/>
              <p:nvPr/>
            </p:nvSpPr>
            <p:spPr>
              <a:xfrm>
                <a:off x="3762042" y="3093918"/>
                <a:ext cx="894101" cy="515376"/>
              </a:xfrm>
              <a:custGeom>
                <a:avLst/>
                <a:gdLst/>
                <a:ahLst/>
                <a:cxnLst/>
                <a:rect l="l" t="t" r="r" b="b"/>
                <a:pathLst>
                  <a:path w="30778" h="17741" extrusionOk="0">
                    <a:moveTo>
                      <a:pt x="938" y="0"/>
                    </a:moveTo>
                    <a:lnTo>
                      <a:pt x="1" y="511"/>
                    </a:lnTo>
                    <a:lnTo>
                      <a:pt x="29840" y="17740"/>
                    </a:lnTo>
                    <a:lnTo>
                      <a:pt x="30778" y="17229"/>
                    </a:lnTo>
                    <a:lnTo>
                      <a:pt x="938" y="0"/>
                    </a:lnTo>
                    <a:close/>
                  </a:path>
                </a:pathLst>
              </a:custGeom>
              <a:solidFill>
                <a:srgbClr val="E0E1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6"/>
              <p:cNvSpPr/>
              <p:nvPr/>
            </p:nvSpPr>
            <p:spPr>
              <a:xfrm>
                <a:off x="3661061" y="3154809"/>
                <a:ext cx="894101" cy="515870"/>
              </a:xfrm>
              <a:custGeom>
                <a:avLst/>
                <a:gdLst/>
                <a:ahLst/>
                <a:cxnLst/>
                <a:rect l="l" t="t" r="r" b="b"/>
                <a:pathLst>
                  <a:path w="30778" h="17758" extrusionOk="0">
                    <a:moveTo>
                      <a:pt x="938" y="0"/>
                    </a:moveTo>
                    <a:lnTo>
                      <a:pt x="0" y="511"/>
                    </a:lnTo>
                    <a:lnTo>
                      <a:pt x="29840" y="17757"/>
                    </a:lnTo>
                    <a:lnTo>
                      <a:pt x="30777" y="17229"/>
                    </a:lnTo>
                    <a:lnTo>
                      <a:pt x="938" y="0"/>
                    </a:lnTo>
                    <a:close/>
                  </a:path>
                </a:pathLst>
              </a:custGeom>
              <a:solidFill>
                <a:srgbClr val="E0E1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6"/>
              <p:cNvSpPr/>
              <p:nvPr/>
            </p:nvSpPr>
            <p:spPr>
              <a:xfrm>
                <a:off x="3558075" y="3213724"/>
                <a:ext cx="894101" cy="515376"/>
              </a:xfrm>
              <a:custGeom>
                <a:avLst/>
                <a:gdLst/>
                <a:ahLst/>
                <a:cxnLst/>
                <a:rect l="l" t="t" r="r" b="b"/>
                <a:pathLst>
                  <a:path w="30778" h="17741" extrusionOk="0">
                    <a:moveTo>
                      <a:pt x="921" y="0"/>
                    </a:moveTo>
                    <a:lnTo>
                      <a:pt x="1" y="511"/>
                    </a:lnTo>
                    <a:lnTo>
                      <a:pt x="29823" y="17740"/>
                    </a:lnTo>
                    <a:lnTo>
                      <a:pt x="30778" y="17212"/>
                    </a:lnTo>
                    <a:lnTo>
                      <a:pt x="921" y="0"/>
                    </a:lnTo>
                    <a:close/>
                  </a:path>
                </a:pathLst>
              </a:custGeom>
              <a:solidFill>
                <a:srgbClr val="E0E1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6"/>
              <p:cNvSpPr/>
              <p:nvPr/>
            </p:nvSpPr>
            <p:spPr>
              <a:xfrm>
                <a:off x="3457093" y="3274615"/>
                <a:ext cx="894101" cy="515870"/>
              </a:xfrm>
              <a:custGeom>
                <a:avLst/>
                <a:gdLst/>
                <a:ahLst/>
                <a:cxnLst/>
                <a:rect l="l" t="t" r="r" b="b"/>
                <a:pathLst>
                  <a:path w="30778" h="17758" extrusionOk="0">
                    <a:moveTo>
                      <a:pt x="921" y="0"/>
                    </a:moveTo>
                    <a:lnTo>
                      <a:pt x="0" y="528"/>
                    </a:lnTo>
                    <a:lnTo>
                      <a:pt x="29840" y="17757"/>
                    </a:lnTo>
                    <a:lnTo>
                      <a:pt x="30777" y="17229"/>
                    </a:lnTo>
                    <a:lnTo>
                      <a:pt x="921" y="0"/>
                    </a:lnTo>
                    <a:close/>
                  </a:path>
                </a:pathLst>
              </a:custGeom>
              <a:solidFill>
                <a:srgbClr val="E0E1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6"/>
              <p:cNvSpPr/>
              <p:nvPr/>
            </p:nvSpPr>
            <p:spPr>
              <a:xfrm>
                <a:off x="3359075" y="3341926"/>
                <a:ext cx="893578" cy="515376"/>
              </a:xfrm>
              <a:custGeom>
                <a:avLst/>
                <a:gdLst/>
                <a:ahLst/>
                <a:cxnLst/>
                <a:rect l="l" t="t" r="r" b="b"/>
                <a:pathLst>
                  <a:path w="30760" h="17741" extrusionOk="0">
                    <a:moveTo>
                      <a:pt x="920" y="1"/>
                    </a:moveTo>
                    <a:lnTo>
                      <a:pt x="0" y="512"/>
                    </a:lnTo>
                    <a:lnTo>
                      <a:pt x="29823" y="17741"/>
                    </a:lnTo>
                    <a:lnTo>
                      <a:pt x="30760" y="17230"/>
                    </a:lnTo>
                    <a:lnTo>
                      <a:pt x="920" y="1"/>
                    </a:lnTo>
                    <a:close/>
                  </a:path>
                </a:pathLst>
              </a:custGeom>
              <a:solidFill>
                <a:srgbClr val="E0E1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6"/>
              <p:cNvSpPr/>
              <p:nvPr/>
            </p:nvSpPr>
            <p:spPr>
              <a:xfrm>
                <a:off x="3258064" y="3402817"/>
                <a:ext cx="894101" cy="515899"/>
              </a:xfrm>
              <a:custGeom>
                <a:avLst/>
                <a:gdLst/>
                <a:ahLst/>
                <a:cxnLst/>
                <a:rect l="l" t="t" r="r" b="b"/>
                <a:pathLst>
                  <a:path w="30778" h="17759" extrusionOk="0">
                    <a:moveTo>
                      <a:pt x="921" y="1"/>
                    </a:moveTo>
                    <a:lnTo>
                      <a:pt x="1" y="529"/>
                    </a:lnTo>
                    <a:lnTo>
                      <a:pt x="29840" y="17758"/>
                    </a:lnTo>
                    <a:lnTo>
                      <a:pt x="30777" y="17230"/>
                    </a:lnTo>
                    <a:lnTo>
                      <a:pt x="921" y="1"/>
                    </a:lnTo>
                    <a:close/>
                  </a:path>
                </a:pathLst>
              </a:custGeom>
              <a:solidFill>
                <a:srgbClr val="E0E1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6"/>
              <p:cNvSpPr/>
              <p:nvPr/>
            </p:nvSpPr>
            <p:spPr>
              <a:xfrm>
                <a:off x="3154613" y="3461732"/>
                <a:ext cx="894072" cy="515376"/>
              </a:xfrm>
              <a:custGeom>
                <a:avLst/>
                <a:gdLst/>
                <a:ahLst/>
                <a:cxnLst/>
                <a:rect l="l" t="t" r="r" b="b"/>
                <a:pathLst>
                  <a:path w="30777" h="17741" extrusionOk="0">
                    <a:moveTo>
                      <a:pt x="937" y="1"/>
                    </a:moveTo>
                    <a:lnTo>
                      <a:pt x="0" y="512"/>
                    </a:lnTo>
                    <a:lnTo>
                      <a:pt x="29840" y="17741"/>
                    </a:lnTo>
                    <a:lnTo>
                      <a:pt x="30777" y="17230"/>
                    </a:lnTo>
                    <a:lnTo>
                      <a:pt x="937" y="1"/>
                    </a:lnTo>
                    <a:close/>
                  </a:path>
                </a:pathLst>
              </a:custGeom>
              <a:solidFill>
                <a:srgbClr val="E0E1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6"/>
              <p:cNvSpPr/>
              <p:nvPr/>
            </p:nvSpPr>
            <p:spPr>
              <a:xfrm>
                <a:off x="4379406" y="4186524"/>
                <a:ext cx="910427" cy="545559"/>
              </a:xfrm>
              <a:custGeom>
                <a:avLst/>
                <a:gdLst/>
                <a:ahLst/>
                <a:cxnLst/>
                <a:rect l="l" t="t" r="r" b="b"/>
                <a:pathLst>
                  <a:path w="31340" h="18780" extrusionOk="0">
                    <a:moveTo>
                      <a:pt x="16650" y="0"/>
                    </a:moveTo>
                    <a:lnTo>
                      <a:pt x="16275" y="17"/>
                    </a:lnTo>
                    <a:lnTo>
                      <a:pt x="15917" y="69"/>
                    </a:lnTo>
                    <a:lnTo>
                      <a:pt x="15542" y="154"/>
                    </a:lnTo>
                    <a:lnTo>
                      <a:pt x="15167" y="273"/>
                    </a:lnTo>
                    <a:lnTo>
                      <a:pt x="14792" y="409"/>
                    </a:lnTo>
                    <a:lnTo>
                      <a:pt x="14417" y="580"/>
                    </a:lnTo>
                    <a:lnTo>
                      <a:pt x="14043" y="784"/>
                    </a:lnTo>
                    <a:lnTo>
                      <a:pt x="13668" y="1006"/>
                    </a:lnTo>
                    <a:lnTo>
                      <a:pt x="13293" y="1244"/>
                    </a:lnTo>
                    <a:lnTo>
                      <a:pt x="12918" y="1500"/>
                    </a:lnTo>
                    <a:lnTo>
                      <a:pt x="12526" y="1773"/>
                    </a:lnTo>
                    <a:lnTo>
                      <a:pt x="12151" y="2045"/>
                    </a:lnTo>
                    <a:lnTo>
                      <a:pt x="11418" y="2659"/>
                    </a:lnTo>
                    <a:lnTo>
                      <a:pt x="10668" y="3289"/>
                    </a:lnTo>
                    <a:lnTo>
                      <a:pt x="9953" y="3937"/>
                    </a:lnTo>
                    <a:lnTo>
                      <a:pt x="9237" y="4602"/>
                    </a:lnTo>
                    <a:lnTo>
                      <a:pt x="8555" y="5232"/>
                    </a:lnTo>
                    <a:lnTo>
                      <a:pt x="7891" y="5812"/>
                    </a:lnTo>
                    <a:lnTo>
                      <a:pt x="7260" y="6357"/>
                    </a:lnTo>
                    <a:lnTo>
                      <a:pt x="6953" y="6612"/>
                    </a:lnTo>
                    <a:lnTo>
                      <a:pt x="6647" y="6834"/>
                    </a:lnTo>
                    <a:lnTo>
                      <a:pt x="6357" y="7038"/>
                    </a:lnTo>
                    <a:lnTo>
                      <a:pt x="6084" y="7226"/>
                    </a:lnTo>
                    <a:lnTo>
                      <a:pt x="5812" y="7379"/>
                    </a:lnTo>
                    <a:lnTo>
                      <a:pt x="5556" y="7499"/>
                    </a:lnTo>
                    <a:lnTo>
                      <a:pt x="0" y="8504"/>
                    </a:lnTo>
                    <a:lnTo>
                      <a:pt x="0" y="10736"/>
                    </a:lnTo>
                    <a:lnTo>
                      <a:pt x="17" y="10736"/>
                    </a:lnTo>
                    <a:lnTo>
                      <a:pt x="52" y="11145"/>
                    </a:lnTo>
                    <a:lnTo>
                      <a:pt x="137" y="11554"/>
                    </a:lnTo>
                    <a:lnTo>
                      <a:pt x="256" y="11963"/>
                    </a:lnTo>
                    <a:lnTo>
                      <a:pt x="409" y="12355"/>
                    </a:lnTo>
                    <a:lnTo>
                      <a:pt x="597" y="12747"/>
                    </a:lnTo>
                    <a:lnTo>
                      <a:pt x="818" y="13139"/>
                    </a:lnTo>
                    <a:lnTo>
                      <a:pt x="1074" y="13514"/>
                    </a:lnTo>
                    <a:lnTo>
                      <a:pt x="1364" y="13872"/>
                    </a:lnTo>
                    <a:lnTo>
                      <a:pt x="1688" y="14230"/>
                    </a:lnTo>
                    <a:lnTo>
                      <a:pt x="2045" y="14571"/>
                    </a:lnTo>
                    <a:lnTo>
                      <a:pt x="2420" y="14912"/>
                    </a:lnTo>
                    <a:lnTo>
                      <a:pt x="2829" y="15235"/>
                    </a:lnTo>
                    <a:lnTo>
                      <a:pt x="3272" y="15559"/>
                    </a:lnTo>
                    <a:lnTo>
                      <a:pt x="3732" y="15866"/>
                    </a:lnTo>
                    <a:lnTo>
                      <a:pt x="4227" y="16156"/>
                    </a:lnTo>
                    <a:lnTo>
                      <a:pt x="4738" y="16428"/>
                    </a:lnTo>
                    <a:lnTo>
                      <a:pt x="5283" y="16701"/>
                    </a:lnTo>
                    <a:lnTo>
                      <a:pt x="5846" y="16957"/>
                    </a:lnTo>
                    <a:lnTo>
                      <a:pt x="6442" y="17195"/>
                    </a:lnTo>
                    <a:lnTo>
                      <a:pt x="7039" y="17417"/>
                    </a:lnTo>
                    <a:lnTo>
                      <a:pt x="7669" y="17621"/>
                    </a:lnTo>
                    <a:lnTo>
                      <a:pt x="8317" y="17809"/>
                    </a:lnTo>
                    <a:lnTo>
                      <a:pt x="8981" y="17996"/>
                    </a:lnTo>
                    <a:lnTo>
                      <a:pt x="9663" y="18149"/>
                    </a:lnTo>
                    <a:lnTo>
                      <a:pt x="10379" y="18303"/>
                    </a:lnTo>
                    <a:lnTo>
                      <a:pt x="11094" y="18422"/>
                    </a:lnTo>
                    <a:lnTo>
                      <a:pt x="11827" y="18524"/>
                    </a:lnTo>
                    <a:lnTo>
                      <a:pt x="12560" y="18627"/>
                    </a:lnTo>
                    <a:lnTo>
                      <a:pt x="13327" y="18695"/>
                    </a:lnTo>
                    <a:lnTo>
                      <a:pt x="14094" y="18746"/>
                    </a:lnTo>
                    <a:lnTo>
                      <a:pt x="14878" y="18780"/>
                    </a:lnTo>
                    <a:lnTo>
                      <a:pt x="16462" y="18780"/>
                    </a:lnTo>
                    <a:lnTo>
                      <a:pt x="17246" y="18746"/>
                    </a:lnTo>
                    <a:lnTo>
                      <a:pt x="18013" y="18695"/>
                    </a:lnTo>
                    <a:lnTo>
                      <a:pt x="18780" y="18627"/>
                    </a:lnTo>
                    <a:lnTo>
                      <a:pt x="19513" y="18524"/>
                    </a:lnTo>
                    <a:lnTo>
                      <a:pt x="20246" y="18422"/>
                    </a:lnTo>
                    <a:lnTo>
                      <a:pt x="20961" y="18303"/>
                    </a:lnTo>
                    <a:lnTo>
                      <a:pt x="21677" y="18149"/>
                    </a:lnTo>
                    <a:lnTo>
                      <a:pt x="22359" y="17996"/>
                    </a:lnTo>
                    <a:lnTo>
                      <a:pt x="23023" y="17809"/>
                    </a:lnTo>
                    <a:lnTo>
                      <a:pt x="23671" y="17621"/>
                    </a:lnTo>
                    <a:lnTo>
                      <a:pt x="24301" y="17417"/>
                    </a:lnTo>
                    <a:lnTo>
                      <a:pt x="24898" y="17195"/>
                    </a:lnTo>
                    <a:lnTo>
                      <a:pt x="25494" y="16957"/>
                    </a:lnTo>
                    <a:lnTo>
                      <a:pt x="26057" y="16701"/>
                    </a:lnTo>
                    <a:lnTo>
                      <a:pt x="26602" y="16428"/>
                    </a:lnTo>
                    <a:lnTo>
                      <a:pt x="27113" y="16156"/>
                    </a:lnTo>
                    <a:lnTo>
                      <a:pt x="27607" y="15866"/>
                    </a:lnTo>
                    <a:lnTo>
                      <a:pt x="28068" y="15559"/>
                    </a:lnTo>
                    <a:lnTo>
                      <a:pt x="28511" y="15235"/>
                    </a:lnTo>
                    <a:lnTo>
                      <a:pt x="28920" y="14912"/>
                    </a:lnTo>
                    <a:lnTo>
                      <a:pt x="29295" y="14571"/>
                    </a:lnTo>
                    <a:lnTo>
                      <a:pt x="29652" y="14230"/>
                    </a:lnTo>
                    <a:lnTo>
                      <a:pt x="29976" y="13872"/>
                    </a:lnTo>
                    <a:lnTo>
                      <a:pt x="30266" y="13514"/>
                    </a:lnTo>
                    <a:lnTo>
                      <a:pt x="30522" y="13139"/>
                    </a:lnTo>
                    <a:lnTo>
                      <a:pt x="30743" y="12747"/>
                    </a:lnTo>
                    <a:lnTo>
                      <a:pt x="30931" y="12355"/>
                    </a:lnTo>
                    <a:lnTo>
                      <a:pt x="31084" y="11963"/>
                    </a:lnTo>
                    <a:lnTo>
                      <a:pt x="31203" y="11554"/>
                    </a:lnTo>
                    <a:lnTo>
                      <a:pt x="31288" y="11145"/>
                    </a:lnTo>
                    <a:lnTo>
                      <a:pt x="31323" y="10736"/>
                    </a:lnTo>
                    <a:lnTo>
                      <a:pt x="31340" y="10736"/>
                    </a:lnTo>
                    <a:lnTo>
                      <a:pt x="31340" y="8760"/>
                    </a:lnTo>
                    <a:lnTo>
                      <a:pt x="26074" y="2932"/>
                    </a:lnTo>
                    <a:lnTo>
                      <a:pt x="25034" y="2454"/>
                    </a:lnTo>
                    <a:lnTo>
                      <a:pt x="23995" y="1960"/>
                    </a:lnTo>
                    <a:lnTo>
                      <a:pt x="22904" y="1466"/>
                    </a:lnTo>
                    <a:lnTo>
                      <a:pt x="22342" y="1227"/>
                    </a:lnTo>
                    <a:lnTo>
                      <a:pt x="21779" y="1006"/>
                    </a:lnTo>
                    <a:lnTo>
                      <a:pt x="21200" y="801"/>
                    </a:lnTo>
                    <a:lnTo>
                      <a:pt x="20603" y="597"/>
                    </a:lnTo>
                    <a:lnTo>
                      <a:pt x="19990" y="426"/>
                    </a:lnTo>
                    <a:lnTo>
                      <a:pt x="19359" y="290"/>
                    </a:lnTo>
                    <a:lnTo>
                      <a:pt x="18712" y="171"/>
                    </a:lnTo>
                    <a:lnTo>
                      <a:pt x="18047" y="69"/>
                    </a:lnTo>
                    <a:lnTo>
                      <a:pt x="17349" y="17"/>
                    </a:lnTo>
                    <a:lnTo>
                      <a:pt x="16650" y="0"/>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6"/>
              <p:cNvSpPr/>
              <p:nvPr/>
            </p:nvSpPr>
            <p:spPr>
              <a:xfrm>
                <a:off x="4379406" y="4186030"/>
                <a:ext cx="910427" cy="481707"/>
              </a:xfrm>
              <a:custGeom>
                <a:avLst/>
                <a:gdLst/>
                <a:ahLst/>
                <a:cxnLst/>
                <a:rect l="l" t="t" r="r" b="b"/>
                <a:pathLst>
                  <a:path w="31340" h="16582" extrusionOk="0">
                    <a:moveTo>
                      <a:pt x="15661" y="0"/>
                    </a:moveTo>
                    <a:lnTo>
                      <a:pt x="14861" y="17"/>
                    </a:lnTo>
                    <a:lnTo>
                      <a:pt x="14060" y="51"/>
                    </a:lnTo>
                    <a:lnTo>
                      <a:pt x="13276" y="103"/>
                    </a:lnTo>
                    <a:lnTo>
                      <a:pt x="12509" y="171"/>
                    </a:lnTo>
                    <a:lnTo>
                      <a:pt x="11759" y="256"/>
                    </a:lnTo>
                    <a:lnTo>
                      <a:pt x="11009" y="375"/>
                    </a:lnTo>
                    <a:lnTo>
                      <a:pt x="10276" y="512"/>
                    </a:lnTo>
                    <a:lnTo>
                      <a:pt x="9578" y="648"/>
                    </a:lnTo>
                    <a:lnTo>
                      <a:pt x="8879" y="818"/>
                    </a:lnTo>
                    <a:lnTo>
                      <a:pt x="8197" y="1006"/>
                    </a:lnTo>
                    <a:lnTo>
                      <a:pt x="7550" y="1193"/>
                    </a:lnTo>
                    <a:lnTo>
                      <a:pt x="6902" y="1415"/>
                    </a:lnTo>
                    <a:lnTo>
                      <a:pt x="6289" y="1653"/>
                    </a:lnTo>
                    <a:lnTo>
                      <a:pt x="5709" y="1892"/>
                    </a:lnTo>
                    <a:lnTo>
                      <a:pt x="5130" y="2148"/>
                    </a:lnTo>
                    <a:lnTo>
                      <a:pt x="4585" y="2437"/>
                    </a:lnTo>
                    <a:lnTo>
                      <a:pt x="4073" y="2710"/>
                    </a:lnTo>
                    <a:lnTo>
                      <a:pt x="3579" y="3017"/>
                    </a:lnTo>
                    <a:lnTo>
                      <a:pt x="3119" y="3340"/>
                    </a:lnTo>
                    <a:lnTo>
                      <a:pt x="2676" y="3664"/>
                    </a:lnTo>
                    <a:lnTo>
                      <a:pt x="2267" y="3988"/>
                    </a:lnTo>
                    <a:lnTo>
                      <a:pt x="1892" y="4346"/>
                    </a:lnTo>
                    <a:lnTo>
                      <a:pt x="1551" y="4704"/>
                    </a:lnTo>
                    <a:lnTo>
                      <a:pt x="1227" y="5062"/>
                    </a:lnTo>
                    <a:lnTo>
                      <a:pt x="955" y="5437"/>
                    </a:lnTo>
                    <a:lnTo>
                      <a:pt x="699" y="5829"/>
                    </a:lnTo>
                    <a:lnTo>
                      <a:pt x="495" y="6220"/>
                    </a:lnTo>
                    <a:lnTo>
                      <a:pt x="324" y="6629"/>
                    </a:lnTo>
                    <a:lnTo>
                      <a:pt x="188" y="7038"/>
                    </a:lnTo>
                    <a:lnTo>
                      <a:pt x="86" y="7447"/>
                    </a:lnTo>
                    <a:lnTo>
                      <a:pt x="17" y="7873"/>
                    </a:lnTo>
                    <a:lnTo>
                      <a:pt x="0" y="8078"/>
                    </a:lnTo>
                    <a:lnTo>
                      <a:pt x="0" y="8300"/>
                    </a:lnTo>
                    <a:lnTo>
                      <a:pt x="0" y="8504"/>
                    </a:lnTo>
                    <a:lnTo>
                      <a:pt x="17" y="8726"/>
                    </a:lnTo>
                    <a:lnTo>
                      <a:pt x="86" y="9135"/>
                    </a:lnTo>
                    <a:lnTo>
                      <a:pt x="188" y="9561"/>
                    </a:lnTo>
                    <a:lnTo>
                      <a:pt x="324" y="9970"/>
                    </a:lnTo>
                    <a:lnTo>
                      <a:pt x="495" y="10362"/>
                    </a:lnTo>
                    <a:lnTo>
                      <a:pt x="699" y="10753"/>
                    </a:lnTo>
                    <a:lnTo>
                      <a:pt x="955" y="11145"/>
                    </a:lnTo>
                    <a:lnTo>
                      <a:pt x="1227" y="11520"/>
                    </a:lnTo>
                    <a:lnTo>
                      <a:pt x="1551" y="11895"/>
                    </a:lnTo>
                    <a:lnTo>
                      <a:pt x="1892" y="12253"/>
                    </a:lnTo>
                    <a:lnTo>
                      <a:pt x="2267" y="12594"/>
                    </a:lnTo>
                    <a:lnTo>
                      <a:pt x="2676" y="12935"/>
                    </a:lnTo>
                    <a:lnTo>
                      <a:pt x="3119" y="13259"/>
                    </a:lnTo>
                    <a:lnTo>
                      <a:pt x="3579" y="13565"/>
                    </a:lnTo>
                    <a:lnTo>
                      <a:pt x="4073" y="13872"/>
                    </a:lnTo>
                    <a:lnTo>
                      <a:pt x="4585" y="14162"/>
                    </a:lnTo>
                    <a:lnTo>
                      <a:pt x="5130" y="14434"/>
                    </a:lnTo>
                    <a:lnTo>
                      <a:pt x="5709" y="14690"/>
                    </a:lnTo>
                    <a:lnTo>
                      <a:pt x="6289" y="14946"/>
                    </a:lnTo>
                    <a:lnTo>
                      <a:pt x="6902" y="15167"/>
                    </a:lnTo>
                    <a:lnTo>
                      <a:pt x="7550" y="15389"/>
                    </a:lnTo>
                    <a:lnTo>
                      <a:pt x="8197" y="15593"/>
                    </a:lnTo>
                    <a:lnTo>
                      <a:pt x="8879" y="15764"/>
                    </a:lnTo>
                    <a:lnTo>
                      <a:pt x="9578" y="15934"/>
                    </a:lnTo>
                    <a:lnTo>
                      <a:pt x="10276" y="16087"/>
                    </a:lnTo>
                    <a:lnTo>
                      <a:pt x="11009" y="16207"/>
                    </a:lnTo>
                    <a:lnTo>
                      <a:pt x="11759" y="16326"/>
                    </a:lnTo>
                    <a:lnTo>
                      <a:pt x="12509" y="16411"/>
                    </a:lnTo>
                    <a:lnTo>
                      <a:pt x="13276" y="16496"/>
                    </a:lnTo>
                    <a:lnTo>
                      <a:pt x="14060" y="16548"/>
                    </a:lnTo>
                    <a:lnTo>
                      <a:pt x="14861" y="16582"/>
                    </a:lnTo>
                    <a:lnTo>
                      <a:pt x="16479" y="16582"/>
                    </a:lnTo>
                    <a:lnTo>
                      <a:pt x="17280" y="16548"/>
                    </a:lnTo>
                    <a:lnTo>
                      <a:pt x="18064" y="16496"/>
                    </a:lnTo>
                    <a:lnTo>
                      <a:pt x="18831" y="16411"/>
                    </a:lnTo>
                    <a:lnTo>
                      <a:pt x="19581" y="16326"/>
                    </a:lnTo>
                    <a:lnTo>
                      <a:pt x="20331" y="16207"/>
                    </a:lnTo>
                    <a:lnTo>
                      <a:pt x="21064" y="16087"/>
                    </a:lnTo>
                    <a:lnTo>
                      <a:pt x="21762" y="15934"/>
                    </a:lnTo>
                    <a:lnTo>
                      <a:pt x="22461" y="15764"/>
                    </a:lnTo>
                    <a:lnTo>
                      <a:pt x="23143" y="15593"/>
                    </a:lnTo>
                    <a:lnTo>
                      <a:pt x="23790" y="15389"/>
                    </a:lnTo>
                    <a:lnTo>
                      <a:pt x="24438" y="15167"/>
                    </a:lnTo>
                    <a:lnTo>
                      <a:pt x="25051" y="14946"/>
                    </a:lnTo>
                    <a:lnTo>
                      <a:pt x="25631" y="14690"/>
                    </a:lnTo>
                    <a:lnTo>
                      <a:pt x="26210" y="14434"/>
                    </a:lnTo>
                    <a:lnTo>
                      <a:pt x="26755" y="14162"/>
                    </a:lnTo>
                    <a:lnTo>
                      <a:pt x="27267" y="13872"/>
                    </a:lnTo>
                    <a:lnTo>
                      <a:pt x="27761" y="13565"/>
                    </a:lnTo>
                    <a:lnTo>
                      <a:pt x="28221" y="13259"/>
                    </a:lnTo>
                    <a:lnTo>
                      <a:pt x="28664" y="12935"/>
                    </a:lnTo>
                    <a:lnTo>
                      <a:pt x="29073" y="12594"/>
                    </a:lnTo>
                    <a:lnTo>
                      <a:pt x="29448" y="12253"/>
                    </a:lnTo>
                    <a:lnTo>
                      <a:pt x="29789" y="11895"/>
                    </a:lnTo>
                    <a:lnTo>
                      <a:pt x="30113" y="11520"/>
                    </a:lnTo>
                    <a:lnTo>
                      <a:pt x="30385" y="11145"/>
                    </a:lnTo>
                    <a:lnTo>
                      <a:pt x="30641" y="10753"/>
                    </a:lnTo>
                    <a:lnTo>
                      <a:pt x="30845" y="10362"/>
                    </a:lnTo>
                    <a:lnTo>
                      <a:pt x="31016" y="9970"/>
                    </a:lnTo>
                    <a:lnTo>
                      <a:pt x="31152" y="9561"/>
                    </a:lnTo>
                    <a:lnTo>
                      <a:pt x="31254" y="9135"/>
                    </a:lnTo>
                    <a:lnTo>
                      <a:pt x="31323" y="8726"/>
                    </a:lnTo>
                    <a:lnTo>
                      <a:pt x="31340" y="8504"/>
                    </a:lnTo>
                    <a:lnTo>
                      <a:pt x="31340" y="8300"/>
                    </a:lnTo>
                    <a:lnTo>
                      <a:pt x="31340" y="8078"/>
                    </a:lnTo>
                    <a:lnTo>
                      <a:pt x="31323" y="7873"/>
                    </a:lnTo>
                    <a:lnTo>
                      <a:pt x="31254" y="7447"/>
                    </a:lnTo>
                    <a:lnTo>
                      <a:pt x="31152" y="7038"/>
                    </a:lnTo>
                    <a:lnTo>
                      <a:pt x="31016" y="6629"/>
                    </a:lnTo>
                    <a:lnTo>
                      <a:pt x="30845" y="6220"/>
                    </a:lnTo>
                    <a:lnTo>
                      <a:pt x="30641" y="5829"/>
                    </a:lnTo>
                    <a:lnTo>
                      <a:pt x="30385" y="5437"/>
                    </a:lnTo>
                    <a:lnTo>
                      <a:pt x="30113" y="5062"/>
                    </a:lnTo>
                    <a:lnTo>
                      <a:pt x="29789" y="4704"/>
                    </a:lnTo>
                    <a:lnTo>
                      <a:pt x="29448" y="4346"/>
                    </a:lnTo>
                    <a:lnTo>
                      <a:pt x="29073" y="3988"/>
                    </a:lnTo>
                    <a:lnTo>
                      <a:pt x="28664" y="3664"/>
                    </a:lnTo>
                    <a:lnTo>
                      <a:pt x="28221" y="3340"/>
                    </a:lnTo>
                    <a:lnTo>
                      <a:pt x="27761" y="3017"/>
                    </a:lnTo>
                    <a:lnTo>
                      <a:pt x="27267" y="2710"/>
                    </a:lnTo>
                    <a:lnTo>
                      <a:pt x="26755" y="2437"/>
                    </a:lnTo>
                    <a:lnTo>
                      <a:pt x="26210" y="2148"/>
                    </a:lnTo>
                    <a:lnTo>
                      <a:pt x="25631" y="1892"/>
                    </a:lnTo>
                    <a:lnTo>
                      <a:pt x="25051" y="1653"/>
                    </a:lnTo>
                    <a:lnTo>
                      <a:pt x="24438" y="1415"/>
                    </a:lnTo>
                    <a:lnTo>
                      <a:pt x="23790" y="1193"/>
                    </a:lnTo>
                    <a:lnTo>
                      <a:pt x="23143" y="1006"/>
                    </a:lnTo>
                    <a:lnTo>
                      <a:pt x="22461" y="818"/>
                    </a:lnTo>
                    <a:lnTo>
                      <a:pt x="21762" y="648"/>
                    </a:lnTo>
                    <a:lnTo>
                      <a:pt x="21064" y="512"/>
                    </a:lnTo>
                    <a:lnTo>
                      <a:pt x="20331" y="375"/>
                    </a:lnTo>
                    <a:lnTo>
                      <a:pt x="19581" y="256"/>
                    </a:lnTo>
                    <a:lnTo>
                      <a:pt x="18831" y="171"/>
                    </a:lnTo>
                    <a:lnTo>
                      <a:pt x="18064" y="103"/>
                    </a:lnTo>
                    <a:lnTo>
                      <a:pt x="17280" y="51"/>
                    </a:lnTo>
                    <a:lnTo>
                      <a:pt x="16479" y="17"/>
                    </a:lnTo>
                    <a:lnTo>
                      <a:pt x="15661" y="0"/>
                    </a:lnTo>
                    <a:close/>
                  </a:path>
                </a:pathLst>
              </a:custGeom>
              <a:solidFill>
                <a:srgbClr val="00B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6"/>
              <p:cNvSpPr/>
              <p:nvPr/>
            </p:nvSpPr>
            <p:spPr>
              <a:xfrm>
                <a:off x="4452673" y="4204332"/>
                <a:ext cx="763899" cy="442606"/>
              </a:xfrm>
              <a:custGeom>
                <a:avLst/>
                <a:gdLst/>
                <a:ahLst/>
                <a:cxnLst/>
                <a:rect l="l" t="t" r="r" b="b"/>
                <a:pathLst>
                  <a:path w="26296" h="15236" extrusionOk="0">
                    <a:moveTo>
                      <a:pt x="12833" y="700"/>
                    </a:moveTo>
                    <a:lnTo>
                      <a:pt x="13429" y="717"/>
                    </a:lnTo>
                    <a:lnTo>
                      <a:pt x="14026" y="734"/>
                    </a:lnTo>
                    <a:lnTo>
                      <a:pt x="14605" y="768"/>
                    </a:lnTo>
                    <a:lnTo>
                      <a:pt x="15184" y="819"/>
                    </a:lnTo>
                    <a:lnTo>
                      <a:pt x="15781" y="887"/>
                    </a:lnTo>
                    <a:lnTo>
                      <a:pt x="16343" y="955"/>
                    </a:lnTo>
                    <a:lnTo>
                      <a:pt x="16923" y="1057"/>
                    </a:lnTo>
                    <a:lnTo>
                      <a:pt x="17485" y="1177"/>
                    </a:lnTo>
                    <a:lnTo>
                      <a:pt x="18030" y="1313"/>
                    </a:lnTo>
                    <a:lnTo>
                      <a:pt x="18576" y="1466"/>
                    </a:lnTo>
                    <a:lnTo>
                      <a:pt x="19121" y="1637"/>
                    </a:lnTo>
                    <a:lnTo>
                      <a:pt x="19121" y="1637"/>
                    </a:lnTo>
                    <a:lnTo>
                      <a:pt x="18269" y="1620"/>
                    </a:lnTo>
                    <a:lnTo>
                      <a:pt x="17417" y="1637"/>
                    </a:lnTo>
                    <a:lnTo>
                      <a:pt x="16565" y="1688"/>
                    </a:lnTo>
                    <a:lnTo>
                      <a:pt x="15713" y="1756"/>
                    </a:lnTo>
                    <a:lnTo>
                      <a:pt x="14861" y="1875"/>
                    </a:lnTo>
                    <a:lnTo>
                      <a:pt x="14026" y="2012"/>
                    </a:lnTo>
                    <a:lnTo>
                      <a:pt x="13191" y="2165"/>
                    </a:lnTo>
                    <a:lnTo>
                      <a:pt x="12373" y="2370"/>
                    </a:lnTo>
                    <a:lnTo>
                      <a:pt x="9919" y="955"/>
                    </a:lnTo>
                    <a:lnTo>
                      <a:pt x="10498" y="870"/>
                    </a:lnTo>
                    <a:lnTo>
                      <a:pt x="11077" y="802"/>
                    </a:lnTo>
                    <a:lnTo>
                      <a:pt x="11657" y="751"/>
                    </a:lnTo>
                    <a:lnTo>
                      <a:pt x="12253" y="717"/>
                    </a:lnTo>
                    <a:lnTo>
                      <a:pt x="12833" y="700"/>
                    </a:lnTo>
                    <a:close/>
                    <a:moveTo>
                      <a:pt x="18695" y="2319"/>
                    </a:moveTo>
                    <a:lnTo>
                      <a:pt x="19189" y="2336"/>
                    </a:lnTo>
                    <a:lnTo>
                      <a:pt x="19683" y="2353"/>
                    </a:lnTo>
                    <a:lnTo>
                      <a:pt x="20161" y="2404"/>
                    </a:lnTo>
                    <a:lnTo>
                      <a:pt x="20638" y="2438"/>
                    </a:lnTo>
                    <a:lnTo>
                      <a:pt x="21115" y="2506"/>
                    </a:lnTo>
                    <a:lnTo>
                      <a:pt x="16872" y="4960"/>
                    </a:lnTo>
                    <a:lnTo>
                      <a:pt x="13276" y="2898"/>
                    </a:lnTo>
                    <a:lnTo>
                      <a:pt x="13770" y="2796"/>
                    </a:lnTo>
                    <a:lnTo>
                      <a:pt x="14247" y="2693"/>
                    </a:lnTo>
                    <a:lnTo>
                      <a:pt x="14741" y="2608"/>
                    </a:lnTo>
                    <a:lnTo>
                      <a:pt x="15236" y="2540"/>
                    </a:lnTo>
                    <a:lnTo>
                      <a:pt x="15730" y="2472"/>
                    </a:lnTo>
                    <a:lnTo>
                      <a:pt x="16224" y="2421"/>
                    </a:lnTo>
                    <a:lnTo>
                      <a:pt x="16718" y="2370"/>
                    </a:lnTo>
                    <a:lnTo>
                      <a:pt x="17212" y="2353"/>
                    </a:lnTo>
                    <a:lnTo>
                      <a:pt x="17724" y="2319"/>
                    </a:lnTo>
                    <a:close/>
                    <a:moveTo>
                      <a:pt x="9271" y="1075"/>
                    </a:moveTo>
                    <a:lnTo>
                      <a:pt x="8658" y="1211"/>
                    </a:lnTo>
                    <a:lnTo>
                      <a:pt x="11231" y="2693"/>
                    </a:lnTo>
                    <a:lnTo>
                      <a:pt x="10737" y="2847"/>
                    </a:lnTo>
                    <a:lnTo>
                      <a:pt x="10242" y="3034"/>
                    </a:lnTo>
                    <a:lnTo>
                      <a:pt x="9765" y="3205"/>
                    </a:lnTo>
                    <a:lnTo>
                      <a:pt x="9288" y="3409"/>
                    </a:lnTo>
                    <a:lnTo>
                      <a:pt x="8828" y="3614"/>
                    </a:lnTo>
                    <a:lnTo>
                      <a:pt x="8385" y="3835"/>
                    </a:lnTo>
                    <a:lnTo>
                      <a:pt x="7942" y="4057"/>
                    </a:lnTo>
                    <a:lnTo>
                      <a:pt x="7516" y="4312"/>
                    </a:lnTo>
                    <a:lnTo>
                      <a:pt x="7073" y="4568"/>
                    </a:lnTo>
                    <a:lnTo>
                      <a:pt x="6664" y="4824"/>
                    </a:lnTo>
                    <a:lnTo>
                      <a:pt x="6289" y="5096"/>
                    </a:lnTo>
                    <a:lnTo>
                      <a:pt x="5914" y="5386"/>
                    </a:lnTo>
                    <a:lnTo>
                      <a:pt x="5573" y="5676"/>
                    </a:lnTo>
                    <a:lnTo>
                      <a:pt x="5249" y="5965"/>
                    </a:lnTo>
                    <a:lnTo>
                      <a:pt x="4943" y="6255"/>
                    </a:lnTo>
                    <a:lnTo>
                      <a:pt x="4653" y="6545"/>
                    </a:lnTo>
                    <a:lnTo>
                      <a:pt x="2046" y="5045"/>
                    </a:lnTo>
                    <a:lnTo>
                      <a:pt x="2267" y="4721"/>
                    </a:lnTo>
                    <a:lnTo>
                      <a:pt x="2540" y="4415"/>
                    </a:lnTo>
                    <a:lnTo>
                      <a:pt x="2812" y="4125"/>
                    </a:lnTo>
                    <a:lnTo>
                      <a:pt x="3136" y="3818"/>
                    </a:lnTo>
                    <a:lnTo>
                      <a:pt x="3477" y="3546"/>
                    </a:lnTo>
                    <a:lnTo>
                      <a:pt x="3835" y="3256"/>
                    </a:lnTo>
                    <a:lnTo>
                      <a:pt x="4244" y="2983"/>
                    </a:lnTo>
                    <a:lnTo>
                      <a:pt x="4670" y="2728"/>
                    </a:lnTo>
                    <a:lnTo>
                      <a:pt x="5113" y="2489"/>
                    </a:lnTo>
                    <a:lnTo>
                      <a:pt x="5573" y="2250"/>
                    </a:lnTo>
                    <a:lnTo>
                      <a:pt x="6067" y="2029"/>
                    </a:lnTo>
                    <a:lnTo>
                      <a:pt x="6561" y="1841"/>
                    </a:lnTo>
                    <a:lnTo>
                      <a:pt x="7056" y="1654"/>
                    </a:lnTo>
                    <a:lnTo>
                      <a:pt x="7584" y="1483"/>
                    </a:lnTo>
                    <a:lnTo>
                      <a:pt x="8112" y="1330"/>
                    </a:lnTo>
                    <a:lnTo>
                      <a:pt x="8641" y="1194"/>
                    </a:lnTo>
                    <a:lnTo>
                      <a:pt x="9271" y="1075"/>
                    </a:lnTo>
                    <a:close/>
                    <a:moveTo>
                      <a:pt x="21831" y="3085"/>
                    </a:moveTo>
                    <a:lnTo>
                      <a:pt x="21916" y="3341"/>
                    </a:lnTo>
                    <a:lnTo>
                      <a:pt x="21967" y="3614"/>
                    </a:lnTo>
                    <a:lnTo>
                      <a:pt x="22018" y="3869"/>
                    </a:lnTo>
                    <a:lnTo>
                      <a:pt x="22052" y="4142"/>
                    </a:lnTo>
                    <a:lnTo>
                      <a:pt x="22069" y="4415"/>
                    </a:lnTo>
                    <a:lnTo>
                      <a:pt x="22069" y="4687"/>
                    </a:lnTo>
                    <a:lnTo>
                      <a:pt x="22052" y="4960"/>
                    </a:lnTo>
                    <a:lnTo>
                      <a:pt x="22001" y="5233"/>
                    </a:lnTo>
                    <a:lnTo>
                      <a:pt x="21950" y="5505"/>
                    </a:lnTo>
                    <a:lnTo>
                      <a:pt x="21882" y="5778"/>
                    </a:lnTo>
                    <a:lnTo>
                      <a:pt x="21796" y="6051"/>
                    </a:lnTo>
                    <a:lnTo>
                      <a:pt x="21677" y="6323"/>
                    </a:lnTo>
                    <a:lnTo>
                      <a:pt x="21558" y="6596"/>
                    </a:lnTo>
                    <a:lnTo>
                      <a:pt x="21422" y="6869"/>
                    </a:lnTo>
                    <a:lnTo>
                      <a:pt x="21268" y="7141"/>
                    </a:lnTo>
                    <a:lnTo>
                      <a:pt x="21081" y="7397"/>
                    </a:lnTo>
                    <a:lnTo>
                      <a:pt x="17724" y="5454"/>
                    </a:lnTo>
                    <a:lnTo>
                      <a:pt x="21831" y="3085"/>
                    </a:lnTo>
                    <a:close/>
                    <a:moveTo>
                      <a:pt x="12117" y="3205"/>
                    </a:moveTo>
                    <a:lnTo>
                      <a:pt x="16019" y="5454"/>
                    </a:lnTo>
                    <a:lnTo>
                      <a:pt x="9424" y="9305"/>
                    </a:lnTo>
                    <a:lnTo>
                      <a:pt x="5556" y="7073"/>
                    </a:lnTo>
                    <a:lnTo>
                      <a:pt x="5812" y="6766"/>
                    </a:lnTo>
                    <a:lnTo>
                      <a:pt x="6118" y="6460"/>
                    </a:lnTo>
                    <a:lnTo>
                      <a:pt x="6425" y="6170"/>
                    </a:lnTo>
                    <a:lnTo>
                      <a:pt x="6766" y="5880"/>
                    </a:lnTo>
                    <a:lnTo>
                      <a:pt x="7141" y="5608"/>
                    </a:lnTo>
                    <a:lnTo>
                      <a:pt x="7516" y="5335"/>
                    </a:lnTo>
                    <a:lnTo>
                      <a:pt x="7925" y="5062"/>
                    </a:lnTo>
                    <a:lnTo>
                      <a:pt x="8368" y="4790"/>
                    </a:lnTo>
                    <a:lnTo>
                      <a:pt x="8794" y="4551"/>
                    </a:lnTo>
                    <a:lnTo>
                      <a:pt x="9237" y="4329"/>
                    </a:lnTo>
                    <a:lnTo>
                      <a:pt x="9697" y="4108"/>
                    </a:lnTo>
                    <a:lnTo>
                      <a:pt x="10157" y="3903"/>
                    </a:lnTo>
                    <a:lnTo>
                      <a:pt x="10634" y="3716"/>
                    </a:lnTo>
                    <a:lnTo>
                      <a:pt x="11129" y="3528"/>
                    </a:lnTo>
                    <a:lnTo>
                      <a:pt x="11623" y="3358"/>
                    </a:lnTo>
                    <a:lnTo>
                      <a:pt x="12117" y="3205"/>
                    </a:lnTo>
                    <a:close/>
                    <a:moveTo>
                      <a:pt x="23228" y="3920"/>
                    </a:moveTo>
                    <a:lnTo>
                      <a:pt x="23552" y="4244"/>
                    </a:lnTo>
                    <a:lnTo>
                      <a:pt x="23859" y="4568"/>
                    </a:lnTo>
                    <a:lnTo>
                      <a:pt x="24114" y="4892"/>
                    </a:lnTo>
                    <a:lnTo>
                      <a:pt x="24353" y="5233"/>
                    </a:lnTo>
                    <a:lnTo>
                      <a:pt x="24557" y="5573"/>
                    </a:lnTo>
                    <a:lnTo>
                      <a:pt x="24728" y="5931"/>
                    </a:lnTo>
                    <a:lnTo>
                      <a:pt x="24864" y="6272"/>
                    </a:lnTo>
                    <a:lnTo>
                      <a:pt x="24966" y="6630"/>
                    </a:lnTo>
                    <a:lnTo>
                      <a:pt x="25034" y="6988"/>
                    </a:lnTo>
                    <a:lnTo>
                      <a:pt x="25085" y="7346"/>
                    </a:lnTo>
                    <a:lnTo>
                      <a:pt x="25085" y="7704"/>
                    </a:lnTo>
                    <a:lnTo>
                      <a:pt x="25068" y="8061"/>
                    </a:lnTo>
                    <a:lnTo>
                      <a:pt x="25017" y="8419"/>
                    </a:lnTo>
                    <a:lnTo>
                      <a:pt x="24932" y="8777"/>
                    </a:lnTo>
                    <a:lnTo>
                      <a:pt x="24813" y="9118"/>
                    </a:lnTo>
                    <a:lnTo>
                      <a:pt x="24676" y="9476"/>
                    </a:lnTo>
                    <a:lnTo>
                      <a:pt x="22001" y="7925"/>
                    </a:lnTo>
                    <a:lnTo>
                      <a:pt x="22188" y="7687"/>
                    </a:lnTo>
                    <a:lnTo>
                      <a:pt x="22342" y="7448"/>
                    </a:lnTo>
                    <a:lnTo>
                      <a:pt x="22495" y="7192"/>
                    </a:lnTo>
                    <a:lnTo>
                      <a:pt x="22632" y="6954"/>
                    </a:lnTo>
                    <a:lnTo>
                      <a:pt x="22751" y="6698"/>
                    </a:lnTo>
                    <a:lnTo>
                      <a:pt x="22870" y="6443"/>
                    </a:lnTo>
                    <a:lnTo>
                      <a:pt x="22955" y="6187"/>
                    </a:lnTo>
                    <a:lnTo>
                      <a:pt x="23041" y="5948"/>
                    </a:lnTo>
                    <a:lnTo>
                      <a:pt x="23109" y="5693"/>
                    </a:lnTo>
                    <a:lnTo>
                      <a:pt x="23177" y="5437"/>
                    </a:lnTo>
                    <a:lnTo>
                      <a:pt x="23211" y="5181"/>
                    </a:lnTo>
                    <a:lnTo>
                      <a:pt x="23245" y="4926"/>
                    </a:lnTo>
                    <a:lnTo>
                      <a:pt x="23262" y="4670"/>
                    </a:lnTo>
                    <a:lnTo>
                      <a:pt x="23262" y="4432"/>
                    </a:lnTo>
                    <a:lnTo>
                      <a:pt x="23262" y="4176"/>
                    </a:lnTo>
                    <a:lnTo>
                      <a:pt x="23228" y="3920"/>
                    </a:lnTo>
                    <a:close/>
                    <a:moveTo>
                      <a:pt x="1619" y="5778"/>
                    </a:moveTo>
                    <a:lnTo>
                      <a:pt x="4108" y="7209"/>
                    </a:lnTo>
                    <a:lnTo>
                      <a:pt x="3937" y="7465"/>
                    </a:lnTo>
                    <a:lnTo>
                      <a:pt x="3784" y="7704"/>
                    </a:lnTo>
                    <a:lnTo>
                      <a:pt x="3630" y="7959"/>
                    </a:lnTo>
                    <a:lnTo>
                      <a:pt x="3494" y="8198"/>
                    </a:lnTo>
                    <a:lnTo>
                      <a:pt x="3375" y="8453"/>
                    </a:lnTo>
                    <a:lnTo>
                      <a:pt x="3273" y="8709"/>
                    </a:lnTo>
                    <a:lnTo>
                      <a:pt x="3187" y="8965"/>
                    </a:lnTo>
                    <a:lnTo>
                      <a:pt x="3102" y="9220"/>
                    </a:lnTo>
                    <a:lnTo>
                      <a:pt x="3034" y="9459"/>
                    </a:lnTo>
                    <a:lnTo>
                      <a:pt x="2983" y="9714"/>
                    </a:lnTo>
                    <a:lnTo>
                      <a:pt x="2949" y="9970"/>
                    </a:lnTo>
                    <a:lnTo>
                      <a:pt x="2915" y="10226"/>
                    </a:lnTo>
                    <a:lnTo>
                      <a:pt x="2915" y="10481"/>
                    </a:lnTo>
                    <a:lnTo>
                      <a:pt x="2915" y="10737"/>
                    </a:lnTo>
                    <a:lnTo>
                      <a:pt x="2932" y="10976"/>
                    </a:lnTo>
                    <a:lnTo>
                      <a:pt x="2966" y="11231"/>
                    </a:lnTo>
                    <a:lnTo>
                      <a:pt x="2642" y="10907"/>
                    </a:lnTo>
                    <a:lnTo>
                      <a:pt x="2369" y="10601"/>
                    </a:lnTo>
                    <a:lnTo>
                      <a:pt x="2114" y="10277"/>
                    </a:lnTo>
                    <a:lnTo>
                      <a:pt x="1892" y="9936"/>
                    </a:lnTo>
                    <a:lnTo>
                      <a:pt x="1705" y="9595"/>
                    </a:lnTo>
                    <a:lnTo>
                      <a:pt x="1551" y="9254"/>
                    </a:lnTo>
                    <a:lnTo>
                      <a:pt x="1415" y="8914"/>
                    </a:lnTo>
                    <a:lnTo>
                      <a:pt x="1313" y="8573"/>
                    </a:lnTo>
                    <a:lnTo>
                      <a:pt x="1245" y="8215"/>
                    </a:lnTo>
                    <a:lnTo>
                      <a:pt x="1210" y="7874"/>
                    </a:lnTo>
                    <a:lnTo>
                      <a:pt x="1210" y="7516"/>
                    </a:lnTo>
                    <a:lnTo>
                      <a:pt x="1228" y="7158"/>
                    </a:lnTo>
                    <a:lnTo>
                      <a:pt x="1279" y="6817"/>
                    </a:lnTo>
                    <a:lnTo>
                      <a:pt x="1364" y="6460"/>
                    </a:lnTo>
                    <a:lnTo>
                      <a:pt x="1483" y="6119"/>
                    </a:lnTo>
                    <a:lnTo>
                      <a:pt x="1619" y="5778"/>
                    </a:lnTo>
                    <a:close/>
                    <a:moveTo>
                      <a:pt x="16872" y="5948"/>
                    </a:moveTo>
                    <a:lnTo>
                      <a:pt x="20552" y="8079"/>
                    </a:lnTo>
                    <a:lnTo>
                      <a:pt x="20297" y="8368"/>
                    </a:lnTo>
                    <a:lnTo>
                      <a:pt x="20007" y="8658"/>
                    </a:lnTo>
                    <a:lnTo>
                      <a:pt x="19683" y="8931"/>
                    </a:lnTo>
                    <a:lnTo>
                      <a:pt x="19360" y="9220"/>
                    </a:lnTo>
                    <a:lnTo>
                      <a:pt x="19002" y="9476"/>
                    </a:lnTo>
                    <a:lnTo>
                      <a:pt x="18627" y="9749"/>
                    </a:lnTo>
                    <a:lnTo>
                      <a:pt x="18235" y="10004"/>
                    </a:lnTo>
                    <a:lnTo>
                      <a:pt x="17826" y="10260"/>
                    </a:lnTo>
                    <a:lnTo>
                      <a:pt x="17366" y="10515"/>
                    </a:lnTo>
                    <a:lnTo>
                      <a:pt x="16906" y="10754"/>
                    </a:lnTo>
                    <a:lnTo>
                      <a:pt x="16428" y="10976"/>
                    </a:lnTo>
                    <a:lnTo>
                      <a:pt x="15951" y="11180"/>
                    </a:lnTo>
                    <a:lnTo>
                      <a:pt x="15457" y="11385"/>
                    </a:lnTo>
                    <a:lnTo>
                      <a:pt x="14946" y="11572"/>
                    </a:lnTo>
                    <a:lnTo>
                      <a:pt x="14435" y="11742"/>
                    </a:lnTo>
                    <a:lnTo>
                      <a:pt x="13906" y="11896"/>
                    </a:lnTo>
                    <a:lnTo>
                      <a:pt x="10277" y="9800"/>
                    </a:lnTo>
                    <a:lnTo>
                      <a:pt x="16872" y="5948"/>
                    </a:lnTo>
                    <a:close/>
                    <a:moveTo>
                      <a:pt x="5028" y="7755"/>
                    </a:moveTo>
                    <a:lnTo>
                      <a:pt x="8572" y="9800"/>
                    </a:lnTo>
                    <a:lnTo>
                      <a:pt x="4431" y="12185"/>
                    </a:lnTo>
                    <a:lnTo>
                      <a:pt x="4346" y="11930"/>
                    </a:lnTo>
                    <a:lnTo>
                      <a:pt x="4261" y="11657"/>
                    </a:lnTo>
                    <a:lnTo>
                      <a:pt x="4193" y="11385"/>
                    </a:lnTo>
                    <a:lnTo>
                      <a:pt x="4142" y="11095"/>
                    </a:lnTo>
                    <a:lnTo>
                      <a:pt x="4125" y="10822"/>
                    </a:lnTo>
                    <a:lnTo>
                      <a:pt x="4108" y="10550"/>
                    </a:lnTo>
                    <a:lnTo>
                      <a:pt x="4125" y="10260"/>
                    </a:lnTo>
                    <a:lnTo>
                      <a:pt x="4142" y="9987"/>
                    </a:lnTo>
                    <a:lnTo>
                      <a:pt x="4193" y="9697"/>
                    </a:lnTo>
                    <a:lnTo>
                      <a:pt x="4261" y="9425"/>
                    </a:lnTo>
                    <a:lnTo>
                      <a:pt x="4346" y="9135"/>
                    </a:lnTo>
                    <a:lnTo>
                      <a:pt x="4448" y="8862"/>
                    </a:lnTo>
                    <a:lnTo>
                      <a:pt x="4568" y="8573"/>
                    </a:lnTo>
                    <a:lnTo>
                      <a:pt x="4704" y="8300"/>
                    </a:lnTo>
                    <a:lnTo>
                      <a:pt x="4857" y="8027"/>
                    </a:lnTo>
                    <a:lnTo>
                      <a:pt x="5028" y="7755"/>
                    </a:lnTo>
                    <a:close/>
                    <a:moveTo>
                      <a:pt x="9424" y="10277"/>
                    </a:moveTo>
                    <a:lnTo>
                      <a:pt x="12730" y="12203"/>
                    </a:lnTo>
                    <a:lnTo>
                      <a:pt x="11827" y="12373"/>
                    </a:lnTo>
                    <a:lnTo>
                      <a:pt x="10924" y="12526"/>
                    </a:lnTo>
                    <a:lnTo>
                      <a:pt x="9987" y="12629"/>
                    </a:lnTo>
                    <a:lnTo>
                      <a:pt x="9067" y="12697"/>
                    </a:lnTo>
                    <a:lnTo>
                      <a:pt x="8146" y="12731"/>
                    </a:lnTo>
                    <a:lnTo>
                      <a:pt x="7243" y="12731"/>
                    </a:lnTo>
                    <a:lnTo>
                      <a:pt x="6323" y="12680"/>
                    </a:lnTo>
                    <a:lnTo>
                      <a:pt x="5437" y="12594"/>
                    </a:lnTo>
                    <a:lnTo>
                      <a:pt x="9424" y="10277"/>
                    </a:lnTo>
                    <a:close/>
                    <a:moveTo>
                      <a:pt x="21439" y="8590"/>
                    </a:moveTo>
                    <a:lnTo>
                      <a:pt x="24250" y="10209"/>
                    </a:lnTo>
                    <a:lnTo>
                      <a:pt x="24029" y="10515"/>
                    </a:lnTo>
                    <a:lnTo>
                      <a:pt x="23756" y="10839"/>
                    </a:lnTo>
                    <a:lnTo>
                      <a:pt x="23484" y="11129"/>
                    </a:lnTo>
                    <a:lnTo>
                      <a:pt x="23160" y="11419"/>
                    </a:lnTo>
                    <a:lnTo>
                      <a:pt x="22819" y="11708"/>
                    </a:lnTo>
                    <a:lnTo>
                      <a:pt x="22444" y="11998"/>
                    </a:lnTo>
                    <a:lnTo>
                      <a:pt x="22052" y="12271"/>
                    </a:lnTo>
                    <a:lnTo>
                      <a:pt x="21626" y="12526"/>
                    </a:lnTo>
                    <a:lnTo>
                      <a:pt x="21183" y="12765"/>
                    </a:lnTo>
                    <a:lnTo>
                      <a:pt x="20723" y="13003"/>
                    </a:lnTo>
                    <a:lnTo>
                      <a:pt x="20229" y="13225"/>
                    </a:lnTo>
                    <a:lnTo>
                      <a:pt x="19734" y="13412"/>
                    </a:lnTo>
                    <a:lnTo>
                      <a:pt x="19240" y="13600"/>
                    </a:lnTo>
                    <a:lnTo>
                      <a:pt x="18712" y="13770"/>
                    </a:lnTo>
                    <a:lnTo>
                      <a:pt x="18184" y="13924"/>
                    </a:lnTo>
                    <a:lnTo>
                      <a:pt x="17638" y="14043"/>
                    </a:lnTo>
                    <a:lnTo>
                      <a:pt x="14810" y="12407"/>
                    </a:lnTo>
                    <a:lnTo>
                      <a:pt x="15321" y="12237"/>
                    </a:lnTo>
                    <a:lnTo>
                      <a:pt x="15832" y="12066"/>
                    </a:lnTo>
                    <a:lnTo>
                      <a:pt x="16326" y="11879"/>
                    </a:lnTo>
                    <a:lnTo>
                      <a:pt x="16820" y="11674"/>
                    </a:lnTo>
                    <a:lnTo>
                      <a:pt x="17298" y="11470"/>
                    </a:lnTo>
                    <a:lnTo>
                      <a:pt x="17758" y="11231"/>
                    </a:lnTo>
                    <a:lnTo>
                      <a:pt x="18218" y="10993"/>
                    </a:lnTo>
                    <a:lnTo>
                      <a:pt x="18678" y="10754"/>
                    </a:lnTo>
                    <a:lnTo>
                      <a:pt x="19087" y="10498"/>
                    </a:lnTo>
                    <a:lnTo>
                      <a:pt x="19479" y="10243"/>
                    </a:lnTo>
                    <a:lnTo>
                      <a:pt x="19854" y="9987"/>
                    </a:lnTo>
                    <a:lnTo>
                      <a:pt x="20212" y="9714"/>
                    </a:lnTo>
                    <a:lnTo>
                      <a:pt x="20552" y="9442"/>
                    </a:lnTo>
                    <a:lnTo>
                      <a:pt x="20876" y="9152"/>
                    </a:lnTo>
                    <a:lnTo>
                      <a:pt x="21166" y="8879"/>
                    </a:lnTo>
                    <a:lnTo>
                      <a:pt x="21439" y="8590"/>
                    </a:lnTo>
                    <a:close/>
                    <a:moveTo>
                      <a:pt x="13668" y="12731"/>
                    </a:moveTo>
                    <a:lnTo>
                      <a:pt x="16377" y="14299"/>
                    </a:lnTo>
                    <a:lnTo>
                      <a:pt x="15764" y="14384"/>
                    </a:lnTo>
                    <a:lnTo>
                      <a:pt x="15133" y="14452"/>
                    </a:lnTo>
                    <a:lnTo>
                      <a:pt x="14503" y="14503"/>
                    </a:lnTo>
                    <a:lnTo>
                      <a:pt x="13872" y="14537"/>
                    </a:lnTo>
                    <a:lnTo>
                      <a:pt x="13242" y="14554"/>
                    </a:lnTo>
                    <a:lnTo>
                      <a:pt x="12611" y="14537"/>
                    </a:lnTo>
                    <a:lnTo>
                      <a:pt x="11981" y="14503"/>
                    </a:lnTo>
                    <a:lnTo>
                      <a:pt x="11350" y="14469"/>
                    </a:lnTo>
                    <a:lnTo>
                      <a:pt x="10720" y="14401"/>
                    </a:lnTo>
                    <a:lnTo>
                      <a:pt x="10106" y="14316"/>
                    </a:lnTo>
                    <a:lnTo>
                      <a:pt x="9493" y="14213"/>
                    </a:lnTo>
                    <a:lnTo>
                      <a:pt x="8879" y="14094"/>
                    </a:lnTo>
                    <a:lnTo>
                      <a:pt x="8283" y="13941"/>
                    </a:lnTo>
                    <a:lnTo>
                      <a:pt x="7703" y="13787"/>
                    </a:lnTo>
                    <a:lnTo>
                      <a:pt x="7141" y="13600"/>
                    </a:lnTo>
                    <a:lnTo>
                      <a:pt x="6579" y="13395"/>
                    </a:lnTo>
                    <a:lnTo>
                      <a:pt x="7465" y="13430"/>
                    </a:lnTo>
                    <a:lnTo>
                      <a:pt x="8351" y="13430"/>
                    </a:lnTo>
                    <a:lnTo>
                      <a:pt x="9237" y="13395"/>
                    </a:lnTo>
                    <a:lnTo>
                      <a:pt x="10140" y="13327"/>
                    </a:lnTo>
                    <a:lnTo>
                      <a:pt x="11026" y="13225"/>
                    </a:lnTo>
                    <a:lnTo>
                      <a:pt x="11912" y="13089"/>
                    </a:lnTo>
                    <a:lnTo>
                      <a:pt x="12799" y="12935"/>
                    </a:lnTo>
                    <a:lnTo>
                      <a:pt x="13668" y="12731"/>
                    </a:lnTo>
                    <a:close/>
                    <a:moveTo>
                      <a:pt x="13105" y="1"/>
                    </a:moveTo>
                    <a:lnTo>
                      <a:pt x="12475" y="18"/>
                    </a:lnTo>
                    <a:lnTo>
                      <a:pt x="11844" y="52"/>
                    </a:lnTo>
                    <a:lnTo>
                      <a:pt x="11214" y="86"/>
                    </a:lnTo>
                    <a:lnTo>
                      <a:pt x="10583" y="154"/>
                    </a:lnTo>
                    <a:lnTo>
                      <a:pt x="9970" y="222"/>
                    </a:lnTo>
                    <a:lnTo>
                      <a:pt x="9356" y="325"/>
                    </a:lnTo>
                    <a:lnTo>
                      <a:pt x="8760" y="444"/>
                    </a:lnTo>
                    <a:lnTo>
                      <a:pt x="8146" y="563"/>
                    </a:lnTo>
                    <a:lnTo>
                      <a:pt x="7567" y="717"/>
                    </a:lnTo>
                    <a:lnTo>
                      <a:pt x="6988" y="887"/>
                    </a:lnTo>
                    <a:lnTo>
                      <a:pt x="6425" y="1057"/>
                    </a:lnTo>
                    <a:lnTo>
                      <a:pt x="5863" y="1262"/>
                    </a:lnTo>
                    <a:lnTo>
                      <a:pt x="5335" y="1483"/>
                    </a:lnTo>
                    <a:lnTo>
                      <a:pt x="4806" y="1722"/>
                    </a:lnTo>
                    <a:lnTo>
                      <a:pt x="4295" y="1961"/>
                    </a:lnTo>
                    <a:lnTo>
                      <a:pt x="3818" y="2233"/>
                    </a:lnTo>
                    <a:lnTo>
                      <a:pt x="3341" y="2523"/>
                    </a:lnTo>
                    <a:lnTo>
                      <a:pt x="2915" y="2813"/>
                    </a:lnTo>
                    <a:lnTo>
                      <a:pt x="2506" y="3119"/>
                    </a:lnTo>
                    <a:lnTo>
                      <a:pt x="2131" y="3426"/>
                    </a:lnTo>
                    <a:lnTo>
                      <a:pt x="1790" y="3750"/>
                    </a:lnTo>
                    <a:lnTo>
                      <a:pt x="1483" y="4074"/>
                    </a:lnTo>
                    <a:lnTo>
                      <a:pt x="1193" y="4415"/>
                    </a:lnTo>
                    <a:lnTo>
                      <a:pt x="938" y="4755"/>
                    </a:lnTo>
                    <a:lnTo>
                      <a:pt x="716" y="5096"/>
                    </a:lnTo>
                    <a:lnTo>
                      <a:pt x="529" y="5454"/>
                    </a:lnTo>
                    <a:lnTo>
                      <a:pt x="358" y="5812"/>
                    </a:lnTo>
                    <a:lnTo>
                      <a:pt x="222" y="6170"/>
                    </a:lnTo>
                    <a:lnTo>
                      <a:pt x="120" y="6528"/>
                    </a:lnTo>
                    <a:lnTo>
                      <a:pt x="52" y="6903"/>
                    </a:lnTo>
                    <a:lnTo>
                      <a:pt x="18" y="7261"/>
                    </a:lnTo>
                    <a:lnTo>
                      <a:pt x="1" y="7618"/>
                    </a:lnTo>
                    <a:lnTo>
                      <a:pt x="18" y="7993"/>
                    </a:lnTo>
                    <a:lnTo>
                      <a:pt x="69" y="8351"/>
                    </a:lnTo>
                    <a:lnTo>
                      <a:pt x="137" y="8726"/>
                    </a:lnTo>
                    <a:lnTo>
                      <a:pt x="239" y="9084"/>
                    </a:lnTo>
                    <a:lnTo>
                      <a:pt x="375" y="9442"/>
                    </a:lnTo>
                    <a:lnTo>
                      <a:pt x="546" y="9800"/>
                    </a:lnTo>
                    <a:lnTo>
                      <a:pt x="750" y="10141"/>
                    </a:lnTo>
                    <a:lnTo>
                      <a:pt x="972" y="10498"/>
                    </a:lnTo>
                    <a:lnTo>
                      <a:pt x="1228" y="10839"/>
                    </a:lnTo>
                    <a:lnTo>
                      <a:pt x="1517" y="11180"/>
                    </a:lnTo>
                    <a:lnTo>
                      <a:pt x="1841" y="11504"/>
                    </a:lnTo>
                    <a:lnTo>
                      <a:pt x="2182" y="11828"/>
                    </a:lnTo>
                    <a:lnTo>
                      <a:pt x="2557" y="12134"/>
                    </a:lnTo>
                    <a:lnTo>
                      <a:pt x="2966" y="12441"/>
                    </a:lnTo>
                    <a:lnTo>
                      <a:pt x="3409" y="12731"/>
                    </a:lnTo>
                    <a:lnTo>
                      <a:pt x="3869" y="13021"/>
                    </a:lnTo>
                    <a:lnTo>
                      <a:pt x="4363" y="13293"/>
                    </a:lnTo>
                    <a:lnTo>
                      <a:pt x="4874" y="13532"/>
                    </a:lnTo>
                    <a:lnTo>
                      <a:pt x="5403" y="13770"/>
                    </a:lnTo>
                    <a:lnTo>
                      <a:pt x="5948" y="13992"/>
                    </a:lnTo>
                    <a:lnTo>
                      <a:pt x="6493" y="14196"/>
                    </a:lnTo>
                    <a:lnTo>
                      <a:pt x="7073" y="14367"/>
                    </a:lnTo>
                    <a:lnTo>
                      <a:pt x="7652" y="14537"/>
                    </a:lnTo>
                    <a:lnTo>
                      <a:pt x="8232" y="14691"/>
                    </a:lnTo>
                    <a:lnTo>
                      <a:pt x="8828" y="14810"/>
                    </a:lnTo>
                    <a:lnTo>
                      <a:pt x="9441" y="14929"/>
                    </a:lnTo>
                    <a:lnTo>
                      <a:pt x="10055" y="15031"/>
                    </a:lnTo>
                    <a:lnTo>
                      <a:pt x="10668" y="15100"/>
                    </a:lnTo>
                    <a:lnTo>
                      <a:pt x="11299" y="15168"/>
                    </a:lnTo>
                    <a:lnTo>
                      <a:pt x="11930" y="15202"/>
                    </a:lnTo>
                    <a:lnTo>
                      <a:pt x="12560" y="15236"/>
                    </a:lnTo>
                    <a:lnTo>
                      <a:pt x="13821" y="15236"/>
                    </a:lnTo>
                    <a:lnTo>
                      <a:pt x="14452" y="15202"/>
                    </a:lnTo>
                    <a:lnTo>
                      <a:pt x="15082" y="15168"/>
                    </a:lnTo>
                    <a:lnTo>
                      <a:pt x="15713" y="15100"/>
                    </a:lnTo>
                    <a:lnTo>
                      <a:pt x="16326" y="15031"/>
                    </a:lnTo>
                    <a:lnTo>
                      <a:pt x="16940" y="14929"/>
                    </a:lnTo>
                    <a:lnTo>
                      <a:pt x="17536" y="14810"/>
                    </a:lnTo>
                    <a:lnTo>
                      <a:pt x="18150" y="14691"/>
                    </a:lnTo>
                    <a:lnTo>
                      <a:pt x="18729" y="14537"/>
                    </a:lnTo>
                    <a:lnTo>
                      <a:pt x="19308" y="14367"/>
                    </a:lnTo>
                    <a:lnTo>
                      <a:pt x="19871" y="14196"/>
                    </a:lnTo>
                    <a:lnTo>
                      <a:pt x="20433" y="13992"/>
                    </a:lnTo>
                    <a:lnTo>
                      <a:pt x="20961" y="13770"/>
                    </a:lnTo>
                    <a:lnTo>
                      <a:pt x="21490" y="13532"/>
                    </a:lnTo>
                    <a:lnTo>
                      <a:pt x="22001" y="13293"/>
                    </a:lnTo>
                    <a:lnTo>
                      <a:pt x="22478" y="13021"/>
                    </a:lnTo>
                    <a:lnTo>
                      <a:pt x="22938" y="12731"/>
                    </a:lnTo>
                    <a:lnTo>
                      <a:pt x="23381" y="12441"/>
                    </a:lnTo>
                    <a:lnTo>
                      <a:pt x="23790" y="12134"/>
                    </a:lnTo>
                    <a:lnTo>
                      <a:pt x="24165" y="11828"/>
                    </a:lnTo>
                    <a:lnTo>
                      <a:pt x="24506" y="11504"/>
                    </a:lnTo>
                    <a:lnTo>
                      <a:pt x="24813" y="11180"/>
                    </a:lnTo>
                    <a:lnTo>
                      <a:pt x="25103" y="10839"/>
                    </a:lnTo>
                    <a:lnTo>
                      <a:pt x="25358" y="10498"/>
                    </a:lnTo>
                    <a:lnTo>
                      <a:pt x="25580" y="10141"/>
                    </a:lnTo>
                    <a:lnTo>
                      <a:pt x="25767" y="9800"/>
                    </a:lnTo>
                    <a:lnTo>
                      <a:pt x="25938" y="9442"/>
                    </a:lnTo>
                    <a:lnTo>
                      <a:pt x="26074" y="9084"/>
                    </a:lnTo>
                    <a:lnTo>
                      <a:pt x="26176" y="8726"/>
                    </a:lnTo>
                    <a:lnTo>
                      <a:pt x="26244" y="8351"/>
                    </a:lnTo>
                    <a:lnTo>
                      <a:pt x="26278" y="7993"/>
                    </a:lnTo>
                    <a:lnTo>
                      <a:pt x="26295" y="7618"/>
                    </a:lnTo>
                    <a:lnTo>
                      <a:pt x="26278" y="7261"/>
                    </a:lnTo>
                    <a:lnTo>
                      <a:pt x="26227" y="6903"/>
                    </a:lnTo>
                    <a:lnTo>
                      <a:pt x="26159" y="6528"/>
                    </a:lnTo>
                    <a:lnTo>
                      <a:pt x="26057" y="6170"/>
                    </a:lnTo>
                    <a:lnTo>
                      <a:pt x="25921" y="5812"/>
                    </a:lnTo>
                    <a:lnTo>
                      <a:pt x="25750" y="5454"/>
                    </a:lnTo>
                    <a:lnTo>
                      <a:pt x="25546" y="5096"/>
                    </a:lnTo>
                    <a:lnTo>
                      <a:pt x="25324" y="4755"/>
                    </a:lnTo>
                    <a:lnTo>
                      <a:pt x="25068" y="4415"/>
                    </a:lnTo>
                    <a:lnTo>
                      <a:pt x="24779" y="4074"/>
                    </a:lnTo>
                    <a:lnTo>
                      <a:pt x="24455" y="3750"/>
                    </a:lnTo>
                    <a:lnTo>
                      <a:pt x="24114" y="3426"/>
                    </a:lnTo>
                    <a:lnTo>
                      <a:pt x="23739" y="3119"/>
                    </a:lnTo>
                    <a:lnTo>
                      <a:pt x="23330" y="2813"/>
                    </a:lnTo>
                    <a:lnTo>
                      <a:pt x="22887" y="2523"/>
                    </a:lnTo>
                    <a:lnTo>
                      <a:pt x="22427" y="2233"/>
                    </a:lnTo>
                    <a:lnTo>
                      <a:pt x="21933" y="1961"/>
                    </a:lnTo>
                    <a:lnTo>
                      <a:pt x="21422" y="1722"/>
                    </a:lnTo>
                    <a:lnTo>
                      <a:pt x="20893" y="1483"/>
                    </a:lnTo>
                    <a:lnTo>
                      <a:pt x="20348" y="1262"/>
                    </a:lnTo>
                    <a:lnTo>
                      <a:pt x="19803" y="1057"/>
                    </a:lnTo>
                    <a:lnTo>
                      <a:pt x="19223" y="887"/>
                    </a:lnTo>
                    <a:lnTo>
                      <a:pt x="18644" y="717"/>
                    </a:lnTo>
                    <a:lnTo>
                      <a:pt x="18064" y="563"/>
                    </a:lnTo>
                    <a:lnTo>
                      <a:pt x="17468" y="444"/>
                    </a:lnTo>
                    <a:lnTo>
                      <a:pt x="16854" y="325"/>
                    </a:lnTo>
                    <a:lnTo>
                      <a:pt x="16241" y="222"/>
                    </a:lnTo>
                    <a:lnTo>
                      <a:pt x="15628" y="154"/>
                    </a:lnTo>
                    <a:lnTo>
                      <a:pt x="14997" y="86"/>
                    </a:lnTo>
                    <a:lnTo>
                      <a:pt x="14366" y="52"/>
                    </a:lnTo>
                    <a:lnTo>
                      <a:pt x="13736" y="18"/>
                    </a:lnTo>
                    <a:lnTo>
                      <a:pt x="131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6"/>
              <p:cNvSpPr/>
              <p:nvPr/>
            </p:nvSpPr>
            <p:spPr>
              <a:xfrm>
                <a:off x="3706119" y="2372584"/>
                <a:ext cx="39130" cy="138162"/>
              </a:xfrm>
              <a:custGeom>
                <a:avLst/>
                <a:gdLst/>
                <a:ahLst/>
                <a:cxnLst/>
                <a:rect l="l" t="t" r="r" b="b"/>
                <a:pathLst>
                  <a:path w="1347" h="4756" extrusionOk="0">
                    <a:moveTo>
                      <a:pt x="1346" y="1"/>
                    </a:moveTo>
                    <a:lnTo>
                      <a:pt x="17" y="768"/>
                    </a:lnTo>
                    <a:lnTo>
                      <a:pt x="0" y="4755"/>
                    </a:lnTo>
                    <a:lnTo>
                      <a:pt x="1329" y="3988"/>
                    </a:lnTo>
                    <a:lnTo>
                      <a:pt x="1346" y="1"/>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6"/>
              <p:cNvSpPr/>
              <p:nvPr/>
            </p:nvSpPr>
            <p:spPr>
              <a:xfrm>
                <a:off x="3246182" y="1700781"/>
                <a:ext cx="550527" cy="809943"/>
              </a:xfrm>
              <a:custGeom>
                <a:avLst/>
                <a:gdLst/>
                <a:ahLst/>
                <a:cxnLst/>
                <a:rect l="l" t="t" r="r" b="b"/>
                <a:pathLst>
                  <a:path w="18951" h="27881" extrusionOk="0">
                    <a:moveTo>
                      <a:pt x="4977" y="1"/>
                    </a:moveTo>
                    <a:lnTo>
                      <a:pt x="4585" y="35"/>
                    </a:lnTo>
                    <a:lnTo>
                      <a:pt x="4193" y="86"/>
                    </a:lnTo>
                    <a:lnTo>
                      <a:pt x="3818" y="188"/>
                    </a:lnTo>
                    <a:lnTo>
                      <a:pt x="3460" y="290"/>
                    </a:lnTo>
                    <a:lnTo>
                      <a:pt x="3119" y="444"/>
                    </a:lnTo>
                    <a:lnTo>
                      <a:pt x="2795" y="614"/>
                    </a:lnTo>
                    <a:lnTo>
                      <a:pt x="2472" y="802"/>
                    </a:lnTo>
                    <a:lnTo>
                      <a:pt x="2182" y="1023"/>
                    </a:lnTo>
                    <a:lnTo>
                      <a:pt x="1892" y="1279"/>
                    </a:lnTo>
                    <a:lnTo>
                      <a:pt x="1637" y="1551"/>
                    </a:lnTo>
                    <a:lnTo>
                      <a:pt x="1381" y="1858"/>
                    </a:lnTo>
                    <a:lnTo>
                      <a:pt x="1160" y="2182"/>
                    </a:lnTo>
                    <a:lnTo>
                      <a:pt x="938" y="2523"/>
                    </a:lnTo>
                    <a:lnTo>
                      <a:pt x="751" y="2898"/>
                    </a:lnTo>
                    <a:lnTo>
                      <a:pt x="580" y="3290"/>
                    </a:lnTo>
                    <a:lnTo>
                      <a:pt x="427" y="3716"/>
                    </a:lnTo>
                    <a:lnTo>
                      <a:pt x="307" y="4159"/>
                    </a:lnTo>
                    <a:lnTo>
                      <a:pt x="188" y="4619"/>
                    </a:lnTo>
                    <a:lnTo>
                      <a:pt x="103" y="5113"/>
                    </a:lnTo>
                    <a:lnTo>
                      <a:pt x="52" y="5624"/>
                    </a:lnTo>
                    <a:lnTo>
                      <a:pt x="1" y="6153"/>
                    </a:lnTo>
                    <a:lnTo>
                      <a:pt x="1" y="6698"/>
                    </a:lnTo>
                    <a:lnTo>
                      <a:pt x="1" y="7277"/>
                    </a:lnTo>
                    <a:lnTo>
                      <a:pt x="35" y="7840"/>
                    </a:lnTo>
                    <a:lnTo>
                      <a:pt x="103" y="8419"/>
                    </a:lnTo>
                    <a:lnTo>
                      <a:pt x="188" y="9016"/>
                    </a:lnTo>
                    <a:lnTo>
                      <a:pt x="290" y="9595"/>
                    </a:lnTo>
                    <a:lnTo>
                      <a:pt x="410" y="10191"/>
                    </a:lnTo>
                    <a:lnTo>
                      <a:pt x="563" y="10788"/>
                    </a:lnTo>
                    <a:lnTo>
                      <a:pt x="733" y="11367"/>
                    </a:lnTo>
                    <a:lnTo>
                      <a:pt x="921" y="11964"/>
                    </a:lnTo>
                    <a:lnTo>
                      <a:pt x="1125" y="12560"/>
                    </a:lnTo>
                    <a:lnTo>
                      <a:pt x="1347" y="13140"/>
                    </a:lnTo>
                    <a:lnTo>
                      <a:pt x="1603" y="13719"/>
                    </a:lnTo>
                    <a:lnTo>
                      <a:pt x="1858" y="14298"/>
                    </a:lnTo>
                    <a:lnTo>
                      <a:pt x="2131" y="14878"/>
                    </a:lnTo>
                    <a:lnTo>
                      <a:pt x="2438" y="15440"/>
                    </a:lnTo>
                    <a:lnTo>
                      <a:pt x="2744" y="16003"/>
                    </a:lnTo>
                    <a:lnTo>
                      <a:pt x="3068" y="16548"/>
                    </a:lnTo>
                    <a:lnTo>
                      <a:pt x="3426" y="17093"/>
                    </a:lnTo>
                    <a:lnTo>
                      <a:pt x="3784" y="17621"/>
                    </a:lnTo>
                    <a:lnTo>
                      <a:pt x="4142" y="18150"/>
                    </a:lnTo>
                    <a:lnTo>
                      <a:pt x="4534" y="18644"/>
                    </a:lnTo>
                    <a:lnTo>
                      <a:pt x="4926" y="19138"/>
                    </a:lnTo>
                    <a:lnTo>
                      <a:pt x="5335" y="19615"/>
                    </a:lnTo>
                    <a:lnTo>
                      <a:pt x="5761" y="20075"/>
                    </a:lnTo>
                    <a:lnTo>
                      <a:pt x="6187" y="20518"/>
                    </a:lnTo>
                    <a:lnTo>
                      <a:pt x="6630" y="20944"/>
                    </a:lnTo>
                    <a:lnTo>
                      <a:pt x="7073" y="21353"/>
                    </a:lnTo>
                    <a:lnTo>
                      <a:pt x="7533" y="21745"/>
                    </a:lnTo>
                    <a:lnTo>
                      <a:pt x="7993" y="22103"/>
                    </a:lnTo>
                    <a:lnTo>
                      <a:pt x="8470" y="22444"/>
                    </a:lnTo>
                    <a:lnTo>
                      <a:pt x="8947" y="22768"/>
                    </a:lnTo>
                    <a:lnTo>
                      <a:pt x="9442" y="23058"/>
                    </a:lnTo>
                    <a:lnTo>
                      <a:pt x="9868" y="23296"/>
                    </a:lnTo>
                    <a:lnTo>
                      <a:pt x="10294" y="23501"/>
                    </a:lnTo>
                    <a:lnTo>
                      <a:pt x="10703" y="23688"/>
                    </a:lnTo>
                    <a:lnTo>
                      <a:pt x="11112" y="23859"/>
                    </a:lnTo>
                    <a:lnTo>
                      <a:pt x="11521" y="23995"/>
                    </a:lnTo>
                    <a:lnTo>
                      <a:pt x="11913" y="24114"/>
                    </a:lnTo>
                    <a:lnTo>
                      <a:pt x="12305" y="24216"/>
                    </a:lnTo>
                    <a:lnTo>
                      <a:pt x="12697" y="24285"/>
                    </a:lnTo>
                    <a:lnTo>
                      <a:pt x="15832" y="27880"/>
                    </a:lnTo>
                    <a:lnTo>
                      <a:pt x="15849" y="23893"/>
                    </a:lnTo>
                    <a:lnTo>
                      <a:pt x="16190" y="23705"/>
                    </a:lnTo>
                    <a:lnTo>
                      <a:pt x="16514" y="23501"/>
                    </a:lnTo>
                    <a:lnTo>
                      <a:pt x="16838" y="23262"/>
                    </a:lnTo>
                    <a:lnTo>
                      <a:pt x="17127" y="22989"/>
                    </a:lnTo>
                    <a:lnTo>
                      <a:pt x="17400" y="22683"/>
                    </a:lnTo>
                    <a:lnTo>
                      <a:pt x="17656" y="22359"/>
                    </a:lnTo>
                    <a:lnTo>
                      <a:pt x="17894" y="22001"/>
                    </a:lnTo>
                    <a:lnTo>
                      <a:pt x="18099" y="21626"/>
                    </a:lnTo>
                    <a:lnTo>
                      <a:pt x="18286" y="21217"/>
                    </a:lnTo>
                    <a:lnTo>
                      <a:pt x="18457" y="20774"/>
                    </a:lnTo>
                    <a:lnTo>
                      <a:pt x="18610" y="20314"/>
                    </a:lnTo>
                    <a:lnTo>
                      <a:pt x="18729" y="19837"/>
                    </a:lnTo>
                    <a:lnTo>
                      <a:pt x="18814" y="19326"/>
                    </a:lnTo>
                    <a:lnTo>
                      <a:pt x="18883" y="18780"/>
                    </a:lnTo>
                    <a:lnTo>
                      <a:pt x="18934" y="18235"/>
                    </a:lnTo>
                    <a:lnTo>
                      <a:pt x="18951" y="17638"/>
                    </a:lnTo>
                    <a:lnTo>
                      <a:pt x="18934" y="17076"/>
                    </a:lnTo>
                    <a:lnTo>
                      <a:pt x="18900" y="16497"/>
                    </a:lnTo>
                    <a:lnTo>
                      <a:pt x="18831" y="15917"/>
                    </a:lnTo>
                    <a:lnTo>
                      <a:pt x="18763" y="15338"/>
                    </a:lnTo>
                    <a:lnTo>
                      <a:pt x="18644" y="14758"/>
                    </a:lnTo>
                    <a:lnTo>
                      <a:pt x="18525" y="14162"/>
                    </a:lnTo>
                    <a:lnTo>
                      <a:pt x="18371" y="13566"/>
                    </a:lnTo>
                    <a:lnTo>
                      <a:pt x="18218" y="12969"/>
                    </a:lnTo>
                    <a:lnTo>
                      <a:pt x="18013" y="12390"/>
                    </a:lnTo>
                    <a:lnTo>
                      <a:pt x="17809" y="11793"/>
                    </a:lnTo>
                    <a:lnTo>
                      <a:pt x="17587" y="11214"/>
                    </a:lnTo>
                    <a:lnTo>
                      <a:pt x="17349" y="10617"/>
                    </a:lnTo>
                    <a:lnTo>
                      <a:pt x="17076" y="10038"/>
                    </a:lnTo>
                    <a:lnTo>
                      <a:pt x="16804" y="9476"/>
                    </a:lnTo>
                    <a:lnTo>
                      <a:pt x="16497" y="8913"/>
                    </a:lnTo>
                    <a:lnTo>
                      <a:pt x="16190" y="8351"/>
                    </a:lnTo>
                    <a:lnTo>
                      <a:pt x="15866" y="7789"/>
                    </a:lnTo>
                    <a:lnTo>
                      <a:pt x="15525" y="7260"/>
                    </a:lnTo>
                    <a:lnTo>
                      <a:pt x="15168" y="6732"/>
                    </a:lnTo>
                    <a:lnTo>
                      <a:pt x="14793" y="6204"/>
                    </a:lnTo>
                    <a:lnTo>
                      <a:pt x="14401" y="5710"/>
                    </a:lnTo>
                    <a:lnTo>
                      <a:pt x="14009" y="5215"/>
                    </a:lnTo>
                    <a:lnTo>
                      <a:pt x="13600" y="4738"/>
                    </a:lnTo>
                    <a:lnTo>
                      <a:pt x="13191" y="4278"/>
                    </a:lnTo>
                    <a:lnTo>
                      <a:pt x="12748" y="3835"/>
                    </a:lnTo>
                    <a:lnTo>
                      <a:pt x="12322" y="3409"/>
                    </a:lnTo>
                    <a:lnTo>
                      <a:pt x="11862" y="3000"/>
                    </a:lnTo>
                    <a:lnTo>
                      <a:pt x="11401" y="2608"/>
                    </a:lnTo>
                    <a:lnTo>
                      <a:pt x="10941" y="2250"/>
                    </a:lnTo>
                    <a:lnTo>
                      <a:pt x="10464" y="1909"/>
                    </a:lnTo>
                    <a:lnTo>
                      <a:pt x="9987" y="1585"/>
                    </a:lnTo>
                    <a:lnTo>
                      <a:pt x="9493" y="1296"/>
                    </a:lnTo>
                    <a:lnTo>
                      <a:pt x="9016" y="1023"/>
                    </a:lnTo>
                    <a:lnTo>
                      <a:pt x="8538" y="785"/>
                    </a:lnTo>
                    <a:lnTo>
                      <a:pt x="8061" y="580"/>
                    </a:lnTo>
                    <a:lnTo>
                      <a:pt x="7584" y="410"/>
                    </a:lnTo>
                    <a:lnTo>
                      <a:pt x="7124" y="273"/>
                    </a:lnTo>
                    <a:lnTo>
                      <a:pt x="6681" y="154"/>
                    </a:lnTo>
                    <a:lnTo>
                      <a:pt x="6238" y="69"/>
                    </a:lnTo>
                    <a:lnTo>
                      <a:pt x="5812" y="18"/>
                    </a:lnTo>
                    <a:lnTo>
                      <a:pt x="5386" y="1"/>
                    </a:lnTo>
                    <a:close/>
                  </a:path>
                </a:pathLst>
              </a:custGeom>
              <a:solidFill>
                <a:srgbClr val="00B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6"/>
              <p:cNvSpPr/>
              <p:nvPr/>
            </p:nvSpPr>
            <p:spPr>
              <a:xfrm>
                <a:off x="3326392" y="1678005"/>
                <a:ext cx="508433" cy="711928"/>
              </a:xfrm>
              <a:custGeom>
                <a:avLst/>
                <a:gdLst/>
                <a:ahLst/>
                <a:cxnLst/>
                <a:rect l="l" t="t" r="r" b="b"/>
                <a:pathLst>
                  <a:path w="17502" h="24507" extrusionOk="0">
                    <a:moveTo>
                      <a:pt x="3937" y="1"/>
                    </a:moveTo>
                    <a:lnTo>
                      <a:pt x="3511" y="18"/>
                    </a:lnTo>
                    <a:lnTo>
                      <a:pt x="3119" y="52"/>
                    </a:lnTo>
                    <a:lnTo>
                      <a:pt x="2727" y="103"/>
                    </a:lnTo>
                    <a:lnTo>
                      <a:pt x="2352" y="205"/>
                    </a:lnTo>
                    <a:lnTo>
                      <a:pt x="1994" y="325"/>
                    </a:lnTo>
                    <a:lnTo>
                      <a:pt x="1653" y="461"/>
                    </a:lnTo>
                    <a:lnTo>
                      <a:pt x="1330" y="648"/>
                    </a:lnTo>
                    <a:lnTo>
                      <a:pt x="0" y="1415"/>
                    </a:lnTo>
                    <a:lnTo>
                      <a:pt x="0" y="1415"/>
                    </a:lnTo>
                    <a:lnTo>
                      <a:pt x="324" y="1245"/>
                    </a:lnTo>
                    <a:lnTo>
                      <a:pt x="665" y="1091"/>
                    </a:lnTo>
                    <a:lnTo>
                      <a:pt x="1040" y="972"/>
                    </a:lnTo>
                    <a:lnTo>
                      <a:pt x="1398" y="887"/>
                    </a:lnTo>
                    <a:lnTo>
                      <a:pt x="1790" y="819"/>
                    </a:lnTo>
                    <a:lnTo>
                      <a:pt x="2199" y="785"/>
                    </a:lnTo>
                    <a:lnTo>
                      <a:pt x="2608" y="785"/>
                    </a:lnTo>
                    <a:lnTo>
                      <a:pt x="3034" y="802"/>
                    </a:lnTo>
                    <a:lnTo>
                      <a:pt x="3460" y="853"/>
                    </a:lnTo>
                    <a:lnTo>
                      <a:pt x="3903" y="938"/>
                    </a:lnTo>
                    <a:lnTo>
                      <a:pt x="4363" y="1040"/>
                    </a:lnTo>
                    <a:lnTo>
                      <a:pt x="4823" y="1194"/>
                    </a:lnTo>
                    <a:lnTo>
                      <a:pt x="5283" y="1364"/>
                    </a:lnTo>
                    <a:lnTo>
                      <a:pt x="5760" y="1569"/>
                    </a:lnTo>
                    <a:lnTo>
                      <a:pt x="6255" y="1807"/>
                    </a:lnTo>
                    <a:lnTo>
                      <a:pt x="6732" y="2080"/>
                    </a:lnTo>
                    <a:lnTo>
                      <a:pt x="7226" y="2369"/>
                    </a:lnTo>
                    <a:lnTo>
                      <a:pt x="7703" y="2693"/>
                    </a:lnTo>
                    <a:lnTo>
                      <a:pt x="8180" y="3034"/>
                    </a:lnTo>
                    <a:lnTo>
                      <a:pt x="8640" y="3392"/>
                    </a:lnTo>
                    <a:lnTo>
                      <a:pt x="9101" y="3784"/>
                    </a:lnTo>
                    <a:lnTo>
                      <a:pt x="9561" y="4193"/>
                    </a:lnTo>
                    <a:lnTo>
                      <a:pt x="9987" y="4619"/>
                    </a:lnTo>
                    <a:lnTo>
                      <a:pt x="10430" y="5062"/>
                    </a:lnTo>
                    <a:lnTo>
                      <a:pt x="10839" y="5522"/>
                    </a:lnTo>
                    <a:lnTo>
                      <a:pt x="11248" y="5999"/>
                    </a:lnTo>
                    <a:lnTo>
                      <a:pt x="11640" y="6494"/>
                    </a:lnTo>
                    <a:lnTo>
                      <a:pt x="12032" y="6988"/>
                    </a:lnTo>
                    <a:lnTo>
                      <a:pt x="12407" y="7516"/>
                    </a:lnTo>
                    <a:lnTo>
                      <a:pt x="12764" y="8044"/>
                    </a:lnTo>
                    <a:lnTo>
                      <a:pt x="13105" y="8573"/>
                    </a:lnTo>
                    <a:lnTo>
                      <a:pt x="13429" y="9135"/>
                    </a:lnTo>
                    <a:lnTo>
                      <a:pt x="13736" y="9697"/>
                    </a:lnTo>
                    <a:lnTo>
                      <a:pt x="14043" y="10260"/>
                    </a:lnTo>
                    <a:lnTo>
                      <a:pt x="14315" y="10822"/>
                    </a:lnTo>
                    <a:lnTo>
                      <a:pt x="14588" y="11401"/>
                    </a:lnTo>
                    <a:lnTo>
                      <a:pt x="14826" y="11998"/>
                    </a:lnTo>
                    <a:lnTo>
                      <a:pt x="15048" y="12577"/>
                    </a:lnTo>
                    <a:lnTo>
                      <a:pt x="15252" y="13174"/>
                    </a:lnTo>
                    <a:lnTo>
                      <a:pt x="15457" y="13753"/>
                    </a:lnTo>
                    <a:lnTo>
                      <a:pt x="15610" y="14350"/>
                    </a:lnTo>
                    <a:lnTo>
                      <a:pt x="15764" y="14946"/>
                    </a:lnTo>
                    <a:lnTo>
                      <a:pt x="15883" y="15542"/>
                    </a:lnTo>
                    <a:lnTo>
                      <a:pt x="16002" y="16122"/>
                    </a:lnTo>
                    <a:lnTo>
                      <a:pt x="16070" y="16701"/>
                    </a:lnTo>
                    <a:lnTo>
                      <a:pt x="16139" y="17281"/>
                    </a:lnTo>
                    <a:lnTo>
                      <a:pt x="16173" y="17860"/>
                    </a:lnTo>
                    <a:lnTo>
                      <a:pt x="16190" y="18422"/>
                    </a:lnTo>
                    <a:lnTo>
                      <a:pt x="16173" y="18985"/>
                    </a:lnTo>
                    <a:lnTo>
                      <a:pt x="16122" y="19513"/>
                    </a:lnTo>
                    <a:lnTo>
                      <a:pt x="16070" y="20007"/>
                    </a:lnTo>
                    <a:lnTo>
                      <a:pt x="15985" y="20502"/>
                    </a:lnTo>
                    <a:lnTo>
                      <a:pt x="15883" y="20962"/>
                    </a:lnTo>
                    <a:lnTo>
                      <a:pt x="15747" y="21405"/>
                    </a:lnTo>
                    <a:lnTo>
                      <a:pt x="15610" y="21814"/>
                    </a:lnTo>
                    <a:lnTo>
                      <a:pt x="15440" y="22223"/>
                    </a:lnTo>
                    <a:lnTo>
                      <a:pt x="15252" y="22581"/>
                    </a:lnTo>
                    <a:lnTo>
                      <a:pt x="15031" y="22938"/>
                    </a:lnTo>
                    <a:lnTo>
                      <a:pt x="14809" y="23262"/>
                    </a:lnTo>
                    <a:lnTo>
                      <a:pt x="14571" y="23552"/>
                    </a:lnTo>
                    <a:lnTo>
                      <a:pt x="14298" y="23825"/>
                    </a:lnTo>
                    <a:lnTo>
                      <a:pt x="14025" y="24080"/>
                    </a:lnTo>
                    <a:lnTo>
                      <a:pt x="13736" y="24302"/>
                    </a:lnTo>
                    <a:lnTo>
                      <a:pt x="13412" y="24506"/>
                    </a:lnTo>
                    <a:lnTo>
                      <a:pt x="14741" y="23739"/>
                    </a:lnTo>
                    <a:lnTo>
                      <a:pt x="15065" y="23535"/>
                    </a:lnTo>
                    <a:lnTo>
                      <a:pt x="15355" y="23313"/>
                    </a:lnTo>
                    <a:lnTo>
                      <a:pt x="15627" y="23058"/>
                    </a:lnTo>
                    <a:lnTo>
                      <a:pt x="15900" y="22785"/>
                    </a:lnTo>
                    <a:lnTo>
                      <a:pt x="16139" y="22478"/>
                    </a:lnTo>
                    <a:lnTo>
                      <a:pt x="16360" y="22155"/>
                    </a:lnTo>
                    <a:lnTo>
                      <a:pt x="16565" y="21814"/>
                    </a:lnTo>
                    <a:lnTo>
                      <a:pt x="16769" y="21439"/>
                    </a:lnTo>
                    <a:lnTo>
                      <a:pt x="16922" y="21047"/>
                    </a:lnTo>
                    <a:lnTo>
                      <a:pt x="17076" y="20638"/>
                    </a:lnTo>
                    <a:lnTo>
                      <a:pt x="17212" y="20195"/>
                    </a:lnTo>
                    <a:lnTo>
                      <a:pt x="17314" y="19735"/>
                    </a:lnTo>
                    <a:lnTo>
                      <a:pt x="17400" y="19240"/>
                    </a:lnTo>
                    <a:lnTo>
                      <a:pt x="17451" y="18729"/>
                    </a:lnTo>
                    <a:lnTo>
                      <a:pt x="17502" y="18201"/>
                    </a:lnTo>
                    <a:lnTo>
                      <a:pt x="17502" y="17656"/>
                    </a:lnTo>
                    <a:lnTo>
                      <a:pt x="17502" y="17093"/>
                    </a:lnTo>
                    <a:lnTo>
                      <a:pt x="17468" y="16514"/>
                    </a:lnTo>
                    <a:lnTo>
                      <a:pt x="17400" y="15934"/>
                    </a:lnTo>
                    <a:lnTo>
                      <a:pt x="17314" y="15355"/>
                    </a:lnTo>
                    <a:lnTo>
                      <a:pt x="17212" y="14759"/>
                    </a:lnTo>
                    <a:lnTo>
                      <a:pt x="17093" y="14179"/>
                    </a:lnTo>
                    <a:lnTo>
                      <a:pt x="16940" y="13583"/>
                    </a:lnTo>
                    <a:lnTo>
                      <a:pt x="16769" y="12986"/>
                    </a:lnTo>
                    <a:lnTo>
                      <a:pt x="16582" y="12407"/>
                    </a:lnTo>
                    <a:lnTo>
                      <a:pt x="16377" y="11810"/>
                    </a:lnTo>
                    <a:lnTo>
                      <a:pt x="16156" y="11214"/>
                    </a:lnTo>
                    <a:lnTo>
                      <a:pt x="15900" y="10635"/>
                    </a:lnTo>
                    <a:lnTo>
                      <a:pt x="15644" y="10055"/>
                    </a:lnTo>
                    <a:lnTo>
                      <a:pt x="15372" y="9493"/>
                    </a:lnTo>
                    <a:lnTo>
                      <a:pt x="15065" y="8913"/>
                    </a:lnTo>
                    <a:lnTo>
                      <a:pt x="14758" y="8351"/>
                    </a:lnTo>
                    <a:lnTo>
                      <a:pt x="14434" y="7806"/>
                    </a:lnTo>
                    <a:lnTo>
                      <a:pt x="14077" y="7260"/>
                    </a:lnTo>
                    <a:lnTo>
                      <a:pt x="13719" y="6732"/>
                    </a:lnTo>
                    <a:lnTo>
                      <a:pt x="13361" y="6221"/>
                    </a:lnTo>
                    <a:lnTo>
                      <a:pt x="12969" y="5710"/>
                    </a:lnTo>
                    <a:lnTo>
                      <a:pt x="12577" y="5232"/>
                    </a:lnTo>
                    <a:lnTo>
                      <a:pt x="12168" y="4755"/>
                    </a:lnTo>
                    <a:lnTo>
                      <a:pt x="11742" y="4295"/>
                    </a:lnTo>
                    <a:lnTo>
                      <a:pt x="11316" y="3852"/>
                    </a:lnTo>
                    <a:lnTo>
                      <a:pt x="10873" y="3426"/>
                    </a:lnTo>
                    <a:lnTo>
                      <a:pt x="10430" y="3017"/>
                    </a:lnTo>
                    <a:lnTo>
                      <a:pt x="9970" y="2625"/>
                    </a:lnTo>
                    <a:lnTo>
                      <a:pt x="9509" y="2267"/>
                    </a:lnTo>
                    <a:lnTo>
                      <a:pt x="9032" y="1926"/>
                    </a:lnTo>
                    <a:lnTo>
                      <a:pt x="8555" y="1603"/>
                    </a:lnTo>
                    <a:lnTo>
                      <a:pt x="8061" y="1296"/>
                    </a:lnTo>
                    <a:lnTo>
                      <a:pt x="7567" y="1040"/>
                    </a:lnTo>
                    <a:lnTo>
                      <a:pt x="7090" y="802"/>
                    </a:lnTo>
                    <a:lnTo>
                      <a:pt x="6612" y="597"/>
                    </a:lnTo>
                    <a:lnTo>
                      <a:pt x="6135" y="427"/>
                    </a:lnTo>
                    <a:lnTo>
                      <a:pt x="5675" y="273"/>
                    </a:lnTo>
                    <a:lnTo>
                      <a:pt x="5232" y="171"/>
                    </a:lnTo>
                    <a:lnTo>
                      <a:pt x="4789" y="86"/>
                    </a:lnTo>
                    <a:lnTo>
                      <a:pt x="4346" y="35"/>
                    </a:lnTo>
                    <a:lnTo>
                      <a:pt x="3937" y="1"/>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6"/>
              <p:cNvSpPr/>
              <p:nvPr/>
            </p:nvSpPr>
            <p:spPr>
              <a:xfrm>
                <a:off x="3367964" y="1951781"/>
                <a:ext cx="76779" cy="98044"/>
              </a:xfrm>
              <a:custGeom>
                <a:avLst/>
                <a:gdLst/>
                <a:ahLst/>
                <a:cxnLst/>
                <a:rect l="l" t="t" r="r" b="b"/>
                <a:pathLst>
                  <a:path w="2643" h="3375" extrusionOk="0">
                    <a:moveTo>
                      <a:pt x="580" y="1"/>
                    </a:moveTo>
                    <a:lnTo>
                      <a:pt x="478" y="35"/>
                    </a:lnTo>
                    <a:lnTo>
                      <a:pt x="393" y="86"/>
                    </a:lnTo>
                    <a:lnTo>
                      <a:pt x="308" y="137"/>
                    </a:lnTo>
                    <a:lnTo>
                      <a:pt x="222" y="205"/>
                    </a:lnTo>
                    <a:lnTo>
                      <a:pt x="154" y="290"/>
                    </a:lnTo>
                    <a:lnTo>
                      <a:pt x="103" y="393"/>
                    </a:lnTo>
                    <a:lnTo>
                      <a:pt x="69" y="512"/>
                    </a:lnTo>
                    <a:lnTo>
                      <a:pt x="35" y="631"/>
                    </a:lnTo>
                    <a:lnTo>
                      <a:pt x="1" y="767"/>
                    </a:lnTo>
                    <a:lnTo>
                      <a:pt x="1" y="921"/>
                    </a:lnTo>
                    <a:lnTo>
                      <a:pt x="1" y="1091"/>
                    </a:lnTo>
                    <a:lnTo>
                      <a:pt x="18" y="1245"/>
                    </a:lnTo>
                    <a:lnTo>
                      <a:pt x="52" y="1415"/>
                    </a:lnTo>
                    <a:lnTo>
                      <a:pt x="103" y="1568"/>
                    </a:lnTo>
                    <a:lnTo>
                      <a:pt x="154" y="1739"/>
                    </a:lnTo>
                    <a:lnTo>
                      <a:pt x="222" y="1909"/>
                    </a:lnTo>
                    <a:lnTo>
                      <a:pt x="376" y="2216"/>
                    </a:lnTo>
                    <a:lnTo>
                      <a:pt x="580" y="2523"/>
                    </a:lnTo>
                    <a:lnTo>
                      <a:pt x="683" y="2659"/>
                    </a:lnTo>
                    <a:lnTo>
                      <a:pt x="802" y="2795"/>
                    </a:lnTo>
                    <a:lnTo>
                      <a:pt x="921" y="2915"/>
                    </a:lnTo>
                    <a:lnTo>
                      <a:pt x="1057" y="3017"/>
                    </a:lnTo>
                    <a:lnTo>
                      <a:pt x="1177" y="3119"/>
                    </a:lnTo>
                    <a:lnTo>
                      <a:pt x="1313" y="3204"/>
                    </a:lnTo>
                    <a:lnTo>
                      <a:pt x="1449" y="3273"/>
                    </a:lnTo>
                    <a:lnTo>
                      <a:pt x="1586" y="3324"/>
                    </a:lnTo>
                    <a:lnTo>
                      <a:pt x="1705" y="3358"/>
                    </a:lnTo>
                    <a:lnTo>
                      <a:pt x="1824" y="3375"/>
                    </a:lnTo>
                    <a:lnTo>
                      <a:pt x="2046" y="3375"/>
                    </a:lnTo>
                    <a:lnTo>
                      <a:pt x="2148" y="3341"/>
                    </a:lnTo>
                    <a:lnTo>
                      <a:pt x="2250" y="3290"/>
                    </a:lnTo>
                    <a:lnTo>
                      <a:pt x="2336" y="3238"/>
                    </a:lnTo>
                    <a:lnTo>
                      <a:pt x="2404" y="3170"/>
                    </a:lnTo>
                    <a:lnTo>
                      <a:pt x="2472" y="3085"/>
                    </a:lnTo>
                    <a:lnTo>
                      <a:pt x="2540" y="2983"/>
                    </a:lnTo>
                    <a:lnTo>
                      <a:pt x="2574" y="2864"/>
                    </a:lnTo>
                    <a:lnTo>
                      <a:pt x="2608" y="2744"/>
                    </a:lnTo>
                    <a:lnTo>
                      <a:pt x="2625" y="2608"/>
                    </a:lnTo>
                    <a:lnTo>
                      <a:pt x="2642" y="2455"/>
                    </a:lnTo>
                    <a:lnTo>
                      <a:pt x="2625" y="2284"/>
                    </a:lnTo>
                    <a:lnTo>
                      <a:pt x="2608" y="2131"/>
                    </a:lnTo>
                    <a:lnTo>
                      <a:pt x="2574" y="1960"/>
                    </a:lnTo>
                    <a:lnTo>
                      <a:pt x="2540" y="1807"/>
                    </a:lnTo>
                    <a:lnTo>
                      <a:pt x="2489" y="1637"/>
                    </a:lnTo>
                    <a:lnTo>
                      <a:pt x="2421" y="1466"/>
                    </a:lnTo>
                    <a:lnTo>
                      <a:pt x="2250" y="1159"/>
                    </a:lnTo>
                    <a:lnTo>
                      <a:pt x="2063" y="853"/>
                    </a:lnTo>
                    <a:lnTo>
                      <a:pt x="1944" y="716"/>
                    </a:lnTo>
                    <a:lnTo>
                      <a:pt x="1841" y="580"/>
                    </a:lnTo>
                    <a:lnTo>
                      <a:pt x="1722" y="461"/>
                    </a:lnTo>
                    <a:lnTo>
                      <a:pt x="1586" y="358"/>
                    </a:lnTo>
                    <a:lnTo>
                      <a:pt x="1466" y="256"/>
                    </a:lnTo>
                    <a:lnTo>
                      <a:pt x="1330" y="171"/>
                    </a:lnTo>
                    <a:lnTo>
                      <a:pt x="1194" y="103"/>
                    </a:lnTo>
                    <a:lnTo>
                      <a:pt x="1057" y="52"/>
                    </a:lnTo>
                    <a:lnTo>
                      <a:pt x="938" y="18"/>
                    </a:lnTo>
                    <a:lnTo>
                      <a:pt x="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6"/>
              <p:cNvSpPr/>
              <p:nvPr/>
            </p:nvSpPr>
            <p:spPr>
              <a:xfrm>
                <a:off x="3463020" y="2005758"/>
                <a:ext cx="76779" cy="98538"/>
              </a:xfrm>
              <a:custGeom>
                <a:avLst/>
                <a:gdLst/>
                <a:ahLst/>
                <a:cxnLst/>
                <a:rect l="l" t="t" r="r" b="b"/>
                <a:pathLst>
                  <a:path w="2643" h="3392" extrusionOk="0">
                    <a:moveTo>
                      <a:pt x="682" y="0"/>
                    </a:moveTo>
                    <a:lnTo>
                      <a:pt x="580" y="17"/>
                    </a:lnTo>
                    <a:lnTo>
                      <a:pt x="478" y="34"/>
                    </a:lnTo>
                    <a:lnTo>
                      <a:pt x="393" y="85"/>
                    </a:lnTo>
                    <a:lnTo>
                      <a:pt x="308" y="136"/>
                    </a:lnTo>
                    <a:lnTo>
                      <a:pt x="222" y="222"/>
                    </a:lnTo>
                    <a:lnTo>
                      <a:pt x="154" y="307"/>
                    </a:lnTo>
                    <a:lnTo>
                      <a:pt x="103" y="409"/>
                    </a:lnTo>
                    <a:lnTo>
                      <a:pt x="52" y="511"/>
                    </a:lnTo>
                    <a:lnTo>
                      <a:pt x="18" y="648"/>
                    </a:lnTo>
                    <a:lnTo>
                      <a:pt x="1" y="784"/>
                    </a:lnTo>
                    <a:lnTo>
                      <a:pt x="1" y="937"/>
                    </a:lnTo>
                    <a:lnTo>
                      <a:pt x="1" y="1091"/>
                    </a:lnTo>
                    <a:lnTo>
                      <a:pt x="18" y="1261"/>
                    </a:lnTo>
                    <a:lnTo>
                      <a:pt x="52" y="1415"/>
                    </a:lnTo>
                    <a:lnTo>
                      <a:pt x="103" y="1585"/>
                    </a:lnTo>
                    <a:lnTo>
                      <a:pt x="154" y="1755"/>
                    </a:lnTo>
                    <a:lnTo>
                      <a:pt x="222" y="1909"/>
                    </a:lnTo>
                    <a:lnTo>
                      <a:pt x="376" y="2233"/>
                    </a:lnTo>
                    <a:lnTo>
                      <a:pt x="580" y="2522"/>
                    </a:lnTo>
                    <a:lnTo>
                      <a:pt x="682" y="2659"/>
                    </a:lnTo>
                    <a:lnTo>
                      <a:pt x="802" y="2795"/>
                    </a:lnTo>
                    <a:lnTo>
                      <a:pt x="921" y="2914"/>
                    </a:lnTo>
                    <a:lnTo>
                      <a:pt x="1040" y="3034"/>
                    </a:lnTo>
                    <a:lnTo>
                      <a:pt x="1177" y="3119"/>
                    </a:lnTo>
                    <a:lnTo>
                      <a:pt x="1313" y="3204"/>
                    </a:lnTo>
                    <a:lnTo>
                      <a:pt x="1449" y="3272"/>
                    </a:lnTo>
                    <a:lnTo>
                      <a:pt x="1569" y="3340"/>
                    </a:lnTo>
                    <a:lnTo>
                      <a:pt x="1705" y="3374"/>
                    </a:lnTo>
                    <a:lnTo>
                      <a:pt x="1824" y="3391"/>
                    </a:lnTo>
                    <a:lnTo>
                      <a:pt x="1944" y="3391"/>
                    </a:lnTo>
                    <a:lnTo>
                      <a:pt x="2046" y="3374"/>
                    </a:lnTo>
                    <a:lnTo>
                      <a:pt x="2148" y="3340"/>
                    </a:lnTo>
                    <a:lnTo>
                      <a:pt x="2250" y="3306"/>
                    </a:lnTo>
                    <a:lnTo>
                      <a:pt x="2335" y="3238"/>
                    </a:lnTo>
                    <a:lnTo>
                      <a:pt x="2404" y="3170"/>
                    </a:lnTo>
                    <a:lnTo>
                      <a:pt x="2472" y="3085"/>
                    </a:lnTo>
                    <a:lnTo>
                      <a:pt x="2523" y="2982"/>
                    </a:lnTo>
                    <a:lnTo>
                      <a:pt x="2574" y="2880"/>
                    </a:lnTo>
                    <a:lnTo>
                      <a:pt x="2608" y="2744"/>
                    </a:lnTo>
                    <a:lnTo>
                      <a:pt x="2625" y="2607"/>
                    </a:lnTo>
                    <a:lnTo>
                      <a:pt x="2642" y="2454"/>
                    </a:lnTo>
                    <a:lnTo>
                      <a:pt x="2625" y="2301"/>
                    </a:lnTo>
                    <a:lnTo>
                      <a:pt x="2608" y="2130"/>
                    </a:lnTo>
                    <a:lnTo>
                      <a:pt x="2574" y="1977"/>
                    </a:lnTo>
                    <a:lnTo>
                      <a:pt x="2540" y="1807"/>
                    </a:lnTo>
                    <a:lnTo>
                      <a:pt x="2472" y="1636"/>
                    </a:lnTo>
                    <a:lnTo>
                      <a:pt x="2404" y="1483"/>
                    </a:lnTo>
                    <a:lnTo>
                      <a:pt x="2250" y="1159"/>
                    </a:lnTo>
                    <a:lnTo>
                      <a:pt x="2063" y="869"/>
                    </a:lnTo>
                    <a:lnTo>
                      <a:pt x="1944" y="733"/>
                    </a:lnTo>
                    <a:lnTo>
                      <a:pt x="1824" y="597"/>
                    </a:lnTo>
                    <a:lnTo>
                      <a:pt x="1705" y="477"/>
                    </a:lnTo>
                    <a:lnTo>
                      <a:pt x="1586" y="358"/>
                    </a:lnTo>
                    <a:lnTo>
                      <a:pt x="1449" y="273"/>
                    </a:lnTo>
                    <a:lnTo>
                      <a:pt x="1313" y="171"/>
                    </a:lnTo>
                    <a:lnTo>
                      <a:pt x="1177" y="102"/>
                    </a:lnTo>
                    <a:lnTo>
                      <a:pt x="1057" y="51"/>
                    </a:lnTo>
                    <a:lnTo>
                      <a:pt x="921" y="17"/>
                    </a:lnTo>
                    <a:lnTo>
                      <a:pt x="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6"/>
              <p:cNvSpPr/>
              <p:nvPr/>
            </p:nvSpPr>
            <p:spPr>
              <a:xfrm>
                <a:off x="3558568" y="2061681"/>
                <a:ext cx="76779" cy="98567"/>
              </a:xfrm>
              <a:custGeom>
                <a:avLst/>
                <a:gdLst/>
                <a:ahLst/>
                <a:cxnLst/>
                <a:rect l="l" t="t" r="r" b="b"/>
                <a:pathLst>
                  <a:path w="2643" h="3393" extrusionOk="0">
                    <a:moveTo>
                      <a:pt x="700" y="1"/>
                    </a:moveTo>
                    <a:lnTo>
                      <a:pt x="597" y="18"/>
                    </a:lnTo>
                    <a:lnTo>
                      <a:pt x="495" y="52"/>
                    </a:lnTo>
                    <a:lnTo>
                      <a:pt x="393" y="86"/>
                    </a:lnTo>
                    <a:lnTo>
                      <a:pt x="308" y="154"/>
                    </a:lnTo>
                    <a:lnTo>
                      <a:pt x="239" y="222"/>
                    </a:lnTo>
                    <a:lnTo>
                      <a:pt x="171" y="308"/>
                    </a:lnTo>
                    <a:lnTo>
                      <a:pt x="120" y="410"/>
                    </a:lnTo>
                    <a:lnTo>
                      <a:pt x="69" y="529"/>
                    </a:lnTo>
                    <a:lnTo>
                      <a:pt x="35" y="648"/>
                    </a:lnTo>
                    <a:lnTo>
                      <a:pt x="18" y="785"/>
                    </a:lnTo>
                    <a:lnTo>
                      <a:pt x="1" y="938"/>
                    </a:lnTo>
                    <a:lnTo>
                      <a:pt x="18" y="1091"/>
                    </a:lnTo>
                    <a:lnTo>
                      <a:pt x="35" y="1262"/>
                    </a:lnTo>
                    <a:lnTo>
                      <a:pt x="69" y="1432"/>
                    </a:lnTo>
                    <a:lnTo>
                      <a:pt x="103" y="1586"/>
                    </a:lnTo>
                    <a:lnTo>
                      <a:pt x="171" y="1756"/>
                    </a:lnTo>
                    <a:lnTo>
                      <a:pt x="239" y="1909"/>
                    </a:lnTo>
                    <a:lnTo>
                      <a:pt x="393" y="2233"/>
                    </a:lnTo>
                    <a:lnTo>
                      <a:pt x="580" y="2540"/>
                    </a:lnTo>
                    <a:lnTo>
                      <a:pt x="700" y="2676"/>
                    </a:lnTo>
                    <a:lnTo>
                      <a:pt x="802" y="2796"/>
                    </a:lnTo>
                    <a:lnTo>
                      <a:pt x="938" y="2915"/>
                    </a:lnTo>
                    <a:lnTo>
                      <a:pt x="1057" y="3034"/>
                    </a:lnTo>
                    <a:lnTo>
                      <a:pt x="1194" y="3136"/>
                    </a:lnTo>
                    <a:lnTo>
                      <a:pt x="1330" y="3222"/>
                    </a:lnTo>
                    <a:lnTo>
                      <a:pt x="1466" y="3290"/>
                    </a:lnTo>
                    <a:lnTo>
                      <a:pt x="1586" y="3341"/>
                    </a:lnTo>
                    <a:lnTo>
                      <a:pt x="1722" y="3375"/>
                    </a:lnTo>
                    <a:lnTo>
                      <a:pt x="1841" y="3392"/>
                    </a:lnTo>
                    <a:lnTo>
                      <a:pt x="1961" y="3392"/>
                    </a:lnTo>
                    <a:lnTo>
                      <a:pt x="2063" y="3375"/>
                    </a:lnTo>
                    <a:lnTo>
                      <a:pt x="2165" y="3358"/>
                    </a:lnTo>
                    <a:lnTo>
                      <a:pt x="2250" y="3307"/>
                    </a:lnTo>
                    <a:lnTo>
                      <a:pt x="2335" y="3256"/>
                    </a:lnTo>
                    <a:lnTo>
                      <a:pt x="2421" y="3188"/>
                    </a:lnTo>
                    <a:lnTo>
                      <a:pt x="2489" y="3085"/>
                    </a:lnTo>
                    <a:lnTo>
                      <a:pt x="2540" y="3000"/>
                    </a:lnTo>
                    <a:lnTo>
                      <a:pt x="2591" y="2881"/>
                    </a:lnTo>
                    <a:lnTo>
                      <a:pt x="2625" y="2744"/>
                    </a:lnTo>
                    <a:lnTo>
                      <a:pt x="2642" y="2608"/>
                    </a:lnTo>
                    <a:lnTo>
                      <a:pt x="2642" y="2455"/>
                    </a:lnTo>
                    <a:lnTo>
                      <a:pt x="2642" y="2301"/>
                    </a:lnTo>
                    <a:lnTo>
                      <a:pt x="2625" y="2148"/>
                    </a:lnTo>
                    <a:lnTo>
                      <a:pt x="2591" y="1978"/>
                    </a:lnTo>
                    <a:lnTo>
                      <a:pt x="2540" y="1807"/>
                    </a:lnTo>
                    <a:lnTo>
                      <a:pt x="2489" y="1654"/>
                    </a:lnTo>
                    <a:lnTo>
                      <a:pt x="2421" y="1483"/>
                    </a:lnTo>
                    <a:lnTo>
                      <a:pt x="2267" y="1160"/>
                    </a:lnTo>
                    <a:lnTo>
                      <a:pt x="2063" y="870"/>
                    </a:lnTo>
                    <a:lnTo>
                      <a:pt x="1961" y="734"/>
                    </a:lnTo>
                    <a:lnTo>
                      <a:pt x="1841" y="597"/>
                    </a:lnTo>
                    <a:lnTo>
                      <a:pt x="1722" y="478"/>
                    </a:lnTo>
                    <a:lnTo>
                      <a:pt x="1603" y="376"/>
                    </a:lnTo>
                    <a:lnTo>
                      <a:pt x="1466" y="273"/>
                    </a:lnTo>
                    <a:lnTo>
                      <a:pt x="1330" y="188"/>
                    </a:lnTo>
                    <a:lnTo>
                      <a:pt x="1194" y="120"/>
                    </a:lnTo>
                    <a:lnTo>
                      <a:pt x="1074" y="69"/>
                    </a:lnTo>
                    <a:lnTo>
                      <a:pt x="938" y="35"/>
                    </a:lnTo>
                    <a:lnTo>
                      <a:pt x="8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6"/>
              <p:cNvSpPr/>
              <p:nvPr/>
            </p:nvSpPr>
            <p:spPr>
              <a:xfrm>
                <a:off x="5616080" y="3637984"/>
                <a:ext cx="1511" cy="271327"/>
              </a:xfrm>
              <a:custGeom>
                <a:avLst/>
                <a:gdLst/>
                <a:ahLst/>
                <a:cxnLst/>
                <a:rect l="l" t="t" r="r" b="b"/>
                <a:pathLst>
                  <a:path w="52" h="9340" extrusionOk="0">
                    <a:moveTo>
                      <a:pt x="18" y="1"/>
                    </a:moveTo>
                    <a:lnTo>
                      <a:pt x="1" y="529"/>
                    </a:lnTo>
                    <a:lnTo>
                      <a:pt x="52" y="9339"/>
                    </a:lnTo>
                    <a:lnTo>
                      <a:pt x="52" y="8811"/>
                    </a:lnTo>
                    <a:lnTo>
                      <a:pt x="18" y="1"/>
                    </a:lnTo>
                    <a:close/>
                  </a:path>
                </a:pathLst>
              </a:custGeom>
              <a:solidFill>
                <a:srgbClr val="7A7A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6"/>
              <p:cNvSpPr/>
              <p:nvPr/>
            </p:nvSpPr>
            <p:spPr>
              <a:xfrm>
                <a:off x="5617562" y="3893923"/>
                <a:ext cx="1046" cy="162419"/>
              </a:xfrm>
              <a:custGeom>
                <a:avLst/>
                <a:gdLst/>
                <a:ahLst/>
                <a:cxnLst/>
                <a:rect l="l" t="t" r="r" b="b"/>
                <a:pathLst>
                  <a:path w="36" h="5591" extrusionOk="0">
                    <a:moveTo>
                      <a:pt x="1" y="1"/>
                    </a:moveTo>
                    <a:lnTo>
                      <a:pt x="1" y="529"/>
                    </a:lnTo>
                    <a:lnTo>
                      <a:pt x="35" y="5591"/>
                    </a:lnTo>
                    <a:lnTo>
                      <a:pt x="35" y="5062"/>
                    </a:lnTo>
                    <a:lnTo>
                      <a:pt x="1" y="1"/>
                    </a:lnTo>
                    <a:close/>
                  </a:path>
                </a:pathLst>
              </a:custGeom>
              <a:solidFill>
                <a:srgbClr val="7A7A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6"/>
              <p:cNvSpPr/>
              <p:nvPr/>
            </p:nvSpPr>
            <p:spPr>
              <a:xfrm>
                <a:off x="5175463" y="3893923"/>
                <a:ext cx="442112" cy="15396"/>
              </a:xfrm>
              <a:custGeom>
                <a:avLst/>
                <a:gdLst/>
                <a:ahLst/>
                <a:cxnLst/>
                <a:rect l="l" t="t" r="r" b="b"/>
                <a:pathLst>
                  <a:path w="15219" h="530" extrusionOk="0">
                    <a:moveTo>
                      <a:pt x="1" y="1"/>
                    </a:moveTo>
                    <a:lnTo>
                      <a:pt x="1" y="529"/>
                    </a:lnTo>
                    <a:lnTo>
                      <a:pt x="15219" y="529"/>
                    </a:lnTo>
                    <a:lnTo>
                      <a:pt x="15219" y="1"/>
                    </a:lnTo>
                    <a:close/>
                  </a:path>
                </a:pathLst>
              </a:custGeom>
              <a:solidFill>
                <a:srgbClr val="A4A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6"/>
              <p:cNvSpPr/>
              <p:nvPr/>
            </p:nvSpPr>
            <p:spPr>
              <a:xfrm>
                <a:off x="5872049" y="4040978"/>
                <a:ext cx="435169" cy="15367"/>
              </a:xfrm>
              <a:custGeom>
                <a:avLst/>
                <a:gdLst/>
                <a:ahLst/>
                <a:cxnLst/>
                <a:rect l="l" t="t" r="r" b="b"/>
                <a:pathLst>
                  <a:path w="14980" h="529" extrusionOk="0">
                    <a:moveTo>
                      <a:pt x="0" y="0"/>
                    </a:moveTo>
                    <a:lnTo>
                      <a:pt x="0" y="529"/>
                    </a:lnTo>
                    <a:lnTo>
                      <a:pt x="14980" y="529"/>
                    </a:lnTo>
                    <a:lnTo>
                      <a:pt x="1498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6"/>
              <p:cNvSpPr/>
              <p:nvPr/>
            </p:nvSpPr>
            <p:spPr>
              <a:xfrm>
                <a:off x="5618579" y="4040978"/>
                <a:ext cx="253490" cy="15367"/>
              </a:xfrm>
              <a:custGeom>
                <a:avLst/>
                <a:gdLst/>
                <a:ahLst/>
                <a:cxnLst/>
                <a:rect l="l" t="t" r="r" b="b"/>
                <a:pathLst>
                  <a:path w="8726" h="529" extrusionOk="0">
                    <a:moveTo>
                      <a:pt x="0" y="0"/>
                    </a:moveTo>
                    <a:lnTo>
                      <a:pt x="0" y="529"/>
                    </a:lnTo>
                    <a:lnTo>
                      <a:pt x="8725" y="529"/>
                    </a:lnTo>
                    <a:lnTo>
                      <a:pt x="8725"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6"/>
              <p:cNvSpPr/>
              <p:nvPr/>
            </p:nvSpPr>
            <p:spPr>
              <a:xfrm>
                <a:off x="5872049" y="4040978"/>
                <a:ext cx="1511" cy="267347"/>
              </a:xfrm>
              <a:custGeom>
                <a:avLst/>
                <a:gdLst/>
                <a:ahLst/>
                <a:cxnLst/>
                <a:rect l="l" t="t" r="r" b="b"/>
                <a:pathLst>
                  <a:path w="52" h="9203" extrusionOk="0">
                    <a:moveTo>
                      <a:pt x="0" y="0"/>
                    </a:moveTo>
                    <a:lnTo>
                      <a:pt x="0" y="529"/>
                    </a:lnTo>
                    <a:lnTo>
                      <a:pt x="51" y="9203"/>
                    </a:lnTo>
                    <a:lnTo>
                      <a:pt x="51" y="8674"/>
                    </a:lnTo>
                    <a:lnTo>
                      <a:pt x="0" y="0"/>
                    </a:lnTo>
                    <a:close/>
                  </a:path>
                </a:pathLst>
              </a:custGeom>
              <a:solidFill>
                <a:srgbClr val="787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6"/>
              <p:cNvSpPr/>
              <p:nvPr/>
            </p:nvSpPr>
            <p:spPr>
              <a:xfrm>
                <a:off x="5172500" y="3637984"/>
                <a:ext cx="1134693" cy="658447"/>
              </a:xfrm>
              <a:custGeom>
                <a:avLst/>
                <a:gdLst/>
                <a:ahLst/>
                <a:cxnLst/>
                <a:rect l="l" t="t" r="r" b="b"/>
                <a:pathLst>
                  <a:path w="39060" h="22666" extrusionOk="0">
                    <a:moveTo>
                      <a:pt x="15287" y="1"/>
                    </a:moveTo>
                    <a:lnTo>
                      <a:pt x="103" y="8811"/>
                    </a:lnTo>
                    <a:lnTo>
                      <a:pt x="1" y="8862"/>
                    </a:lnTo>
                    <a:lnTo>
                      <a:pt x="23910" y="22666"/>
                    </a:lnTo>
                    <a:lnTo>
                      <a:pt x="24182" y="22512"/>
                    </a:lnTo>
                    <a:lnTo>
                      <a:pt x="39060" y="13872"/>
                    </a:lnTo>
                    <a:lnTo>
                      <a:pt x="16974" y="13872"/>
                    </a:lnTo>
                    <a:lnTo>
                      <a:pt x="16821" y="13855"/>
                    </a:lnTo>
                    <a:lnTo>
                      <a:pt x="16650" y="13838"/>
                    </a:lnTo>
                    <a:lnTo>
                      <a:pt x="16497" y="13787"/>
                    </a:lnTo>
                    <a:lnTo>
                      <a:pt x="16343" y="13736"/>
                    </a:lnTo>
                    <a:lnTo>
                      <a:pt x="16207" y="13668"/>
                    </a:lnTo>
                    <a:lnTo>
                      <a:pt x="16071" y="13583"/>
                    </a:lnTo>
                    <a:lnTo>
                      <a:pt x="15951" y="13497"/>
                    </a:lnTo>
                    <a:lnTo>
                      <a:pt x="15832" y="13395"/>
                    </a:lnTo>
                    <a:lnTo>
                      <a:pt x="15730" y="13276"/>
                    </a:lnTo>
                    <a:lnTo>
                      <a:pt x="15628" y="13157"/>
                    </a:lnTo>
                    <a:lnTo>
                      <a:pt x="15542" y="13020"/>
                    </a:lnTo>
                    <a:lnTo>
                      <a:pt x="15474" y="12884"/>
                    </a:lnTo>
                    <a:lnTo>
                      <a:pt x="15423" y="12730"/>
                    </a:lnTo>
                    <a:lnTo>
                      <a:pt x="15389" y="12577"/>
                    </a:lnTo>
                    <a:lnTo>
                      <a:pt x="15355" y="12407"/>
                    </a:lnTo>
                    <a:lnTo>
                      <a:pt x="15355" y="12236"/>
                    </a:lnTo>
                    <a:lnTo>
                      <a:pt x="152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6"/>
              <p:cNvSpPr/>
              <p:nvPr/>
            </p:nvSpPr>
            <p:spPr>
              <a:xfrm>
                <a:off x="5172500" y="3895433"/>
                <a:ext cx="694586" cy="416838"/>
              </a:xfrm>
              <a:custGeom>
                <a:avLst/>
                <a:gdLst/>
                <a:ahLst/>
                <a:cxnLst/>
                <a:rect l="l" t="t" r="r" b="b"/>
                <a:pathLst>
                  <a:path w="23910" h="14349" extrusionOk="0">
                    <a:moveTo>
                      <a:pt x="1" y="0"/>
                    </a:moveTo>
                    <a:lnTo>
                      <a:pt x="1" y="545"/>
                    </a:lnTo>
                    <a:lnTo>
                      <a:pt x="23910" y="14349"/>
                    </a:lnTo>
                    <a:lnTo>
                      <a:pt x="23910" y="13804"/>
                    </a:lnTo>
                    <a:lnTo>
                      <a:pt x="1" y="0"/>
                    </a:lnTo>
                    <a:close/>
                  </a:path>
                </a:pathLst>
              </a:custGeom>
              <a:solidFill>
                <a:srgbClr val="C8CD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6"/>
              <p:cNvSpPr/>
              <p:nvPr/>
            </p:nvSpPr>
            <p:spPr>
              <a:xfrm>
                <a:off x="5867082" y="4031566"/>
                <a:ext cx="452018" cy="280710"/>
              </a:xfrm>
              <a:custGeom>
                <a:avLst/>
                <a:gdLst/>
                <a:ahLst/>
                <a:cxnLst/>
                <a:rect l="l" t="t" r="r" b="b"/>
                <a:pathLst>
                  <a:path w="15560" h="9663" extrusionOk="0">
                    <a:moveTo>
                      <a:pt x="15543" y="0"/>
                    </a:moveTo>
                    <a:lnTo>
                      <a:pt x="15151" y="324"/>
                    </a:lnTo>
                    <a:lnTo>
                      <a:pt x="222" y="8998"/>
                    </a:lnTo>
                    <a:lnTo>
                      <a:pt x="1" y="9118"/>
                    </a:lnTo>
                    <a:lnTo>
                      <a:pt x="1" y="9663"/>
                    </a:lnTo>
                    <a:lnTo>
                      <a:pt x="222" y="9527"/>
                    </a:lnTo>
                    <a:lnTo>
                      <a:pt x="15560" y="614"/>
                    </a:lnTo>
                    <a:lnTo>
                      <a:pt x="15543" y="0"/>
                    </a:lnTo>
                    <a:close/>
                  </a:path>
                </a:pathLst>
              </a:custGeom>
              <a:solidFill>
                <a:srgbClr val="E0E1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6"/>
              <p:cNvSpPr/>
              <p:nvPr/>
            </p:nvSpPr>
            <p:spPr>
              <a:xfrm>
                <a:off x="5616574" y="3637984"/>
                <a:ext cx="695573" cy="403011"/>
              </a:xfrm>
              <a:custGeom>
                <a:avLst/>
                <a:gdLst/>
                <a:ahLst/>
                <a:cxnLst/>
                <a:rect l="l" t="t" r="r" b="b"/>
                <a:pathLst>
                  <a:path w="23944" h="13873" extrusionOk="0">
                    <a:moveTo>
                      <a:pt x="1" y="1"/>
                    </a:moveTo>
                    <a:lnTo>
                      <a:pt x="69" y="13054"/>
                    </a:lnTo>
                    <a:lnTo>
                      <a:pt x="86" y="13225"/>
                    </a:lnTo>
                    <a:lnTo>
                      <a:pt x="137" y="13378"/>
                    </a:lnTo>
                    <a:lnTo>
                      <a:pt x="205" y="13514"/>
                    </a:lnTo>
                    <a:lnTo>
                      <a:pt x="308" y="13634"/>
                    </a:lnTo>
                    <a:lnTo>
                      <a:pt x="427" y="13736"/>
                    </a:lnTo>
                    <a:lnTo>
                      <a:pt x="563" y="13804"/>
                    </a:lnTo>
                    <a:lnTo>
                      <a:pt x="717" y="13855"/>
                    </a:lnTo>
                    <a:lnTo>
                      <a:pt x="887" y="13872"/>
                    </a:lnTo>
                    <a:lnTo>
                      <a:pt x="23774" y="13872"/>
                    </a:lnTo>
                    <a:lnTo>
                      <a:pt x="23944" y="1377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6"/>
              <p:cNvSpPr/>
              <p:nvPr/>
            </p:nvSpPr>
            <p:spPr>
              <a:xfrm>
                <a:off x="5622530" y="3641441"/>
                <a:ext cx="696067" cy="393105"/>
              </a:xfrm>
              <a:custGeom>
                <a:avLst/>
                <a:gdLst/>
                <a:ahLst/>
                <a:cxnLst/>
                <a:rect l="l" t="t" r="r" b="b"/>
                <a:pathLst>
                  <a:path w="23961" h="13532" extrusionOk="0">
                    <a:moveTo>
                      <a:pt x="0" y="1"/>
                    </a:moveTo>
                    <a:lnTo>
                      <a:pt x="86" y="12935"/>
                    </a:lnTo>
                    <a:lnTo>
                      <a:pt x="86" y="13055"/>
                    </a:lnTo>
                    <a:lnTo>
                      <a:pt x="120" y="13174"/>
                    </a:lnTo>
                    <a:lnTo>
                      <a:pt x="188" y="13276"/>
                    </a:lnTo>
                    <a:lnTo>
                      <a:pt x="256" y="13361"/>
                    </a:lnTo>
                    <a:lnTo>
                      <a:pt x="341" y="13429"/>
                    </a:lnTo>
                    <a:lnTo>
                      <a:pt x="443" y="13481"/>
                    </a:lnTo>
                    <a:lnTo>
                      <a:pt x="563" y="13515"/>
                    </a:lnTo>
                    <a:lnTo>
                      <a:pt x="682" y="13532"/>
                    </a:lnTo>
                    <a:lnTo>
                      <a:pt x="8589" y="13532"/>
                    </a:lnTo>
                    <a:lnTo>
                      <a:pt x="23961" y="1342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6"/>
              <p:cNvSpPr/>
              <p:nvPr/>
            </p:nvSpPr>
            <p:spPr>
              <a:xfrm>
                <a:off x="5616574" y="3637984"/>
                <a:ext cx="702022" cy="403011"/>
              </a:xfrm>
              <a:custGeom>
                <a:avLst/>
                <a:gdLst/>
                <a:ahLst/>
                <a:cxnLst/>
                <a:rect l="l" t="t" r="r" b="b"/>
                <a:pathLst>
                  <a:path w="24166" h="13873" extrusionOk="0">
                    <a:moveTo>
                      <a:pt x="1" y="1"/>
                    </a:moveTo>
                    <a:lnTo>
                      <a:pt x="35" y="8811"/>
                    </a:lnTo>
                    <a:lnTo>
                      <a:pt x="69" y="13054"/>
                    </a:lnTo>
                    <a:lnTo>
                      <a:pt x="86" y="13225"/>
                    </a:lnTo>
                    <a:lnTo>
                      <a:pt x="137" y="13378"/>
                    </a:lnTo>
                    <a:lnTo>
                      <a:pt x="205" y="13514"/>
                    </a:lnTo>
                    <a:lnTo>
                      <a:pt x="308" y="13634"/>
                    </a:lnTo>
                    <a:lnTo>
                      <a:pt x="427" y="13736"/>
                    </a:lnTo>
                    <a:lnTo>
                      <a:pt x="563" y="13804"/>
                    </a:lnTo>
                    <a:lnTo>
                      <a:pt x="717" y="13855"/>
                    </a:lnTo>
                    <a:lnTo>
                      <a:pt x="887" y="13872"/>
                    </a:lnTo>
                    <a:lnTo>
                      <a:pt x="8794" y="13872"/>
                    </a:lnTo>
                    <a:lnTo>
                      <a:pt x="23944" y="13770"/>
                    </a:lnTo>
                    <a:lnTo>
                      <a:pt x="24166" y="13548"/>
                    </a:lnTo>
                    <a:lnTo>
                      <a:pt x="24166" y="13548"/>
                    </a:lnTo>
                    <a:lnTo>
                      <a:pt x="8794" y="13651"/>
                    </a:lnTo>
                    <a:lnTo>
                      <a:pt x="887" y="13651"/>
                    </a:lnTo>
                    <a:lnTo>
                      <a:pt x="768" y="13634"/>
                    </a:lnTo>
                    <a:lnTo>
                      <a:pt x="648" y="13600"/>
                    </a:lnTo>
                    <a:lnTo>
                      <a:pt x="546" y="13548"/>
                    </a:lnTo>
                    <a:lnTo>
                      <a:pt x="461" y="13480"/>
                    </a:lnTo>
                    <a:lnTo>
                      <a:pt x="393" y="13395"/>
                    </a:lnTo>
                    <a:lnTo>
                      <a:pt x="325" y="13293"/>
                    </a:lnTo>
                    <a:lnTo>
                      <a:pt x="291" y="13174"/>
                    </a:lnTo>
                    <a:lnTo>
                      <a:pt x="291" y="13054"/>
                    </a:lnTo>
                    <a:lnTo>
                      <a:pt x="205" y="120"/>
                    </a:lnTo>
                    <a:lnTo>
                      <a:pt x="1" y="1"/>
                    </a:lnTo>
                    <a:close/>
                  </a:path>
                </a:pathLst>
              </a:custGeom>
              <a:solidFill>
                <a:srgbClr val="E0E1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6"/>
              <p:cNvSpPr/>
              <p:nvPr/>
            </p:nvSpPr>
            <p:spPr>
              <a:xfrm>
                <a:off x="5362116" y="2143372"/>
                <a:ext cx="211920" cy="100542"/>
              </a:xfrm>
              <a:custGeom>
                <a:avLst/>
                <a:gdLst/>
                <a:ahLst/>
                <a:cxnLst/>
                <a:rect l="l" t="t" r="r" b="b"/>
                <a:pathLst>
                  <a:path w="7295" h="3461" extrusionOk="0">
                    <a:moveTo>
                      <a:pt x="159" y="2550"/>
                    </a:moveTo>
                    <a:lnTo>
                      <a:pt x="103" y="2574"/>
                    </a:lnTo>
                    <a:lnTo>
                      <a:pt x="1" y="2642"/>
                    </a:lnTo>
                    <a:lnTo>
                      <a:pt x="159" y="2550"/>
                    </a:lnTo>
                    <a:close/>
                    <a:moveTo>
                      <a:pt x="1" y="2642"/>
                    </a:moveTo>
                    <a:lnTo>
                      <a:pt x="1" y="2642"/>
                    </a:lnTo>
                    <a:lnTo>
                      <a:pt x="1" y="2642"/>
                    </a:lnTo>
                    <a:close/>
                    <a:moveTo>
                      <a:pt x="4909" y="1"/>
                    </a:moveTo>
                    <a:lnTo>
                      <a:pt x="4772" y="18"/>
                    </a:lnTo>
                    <a:lnTo>
                      <a:pt x="4636" y="35"/>
                    </a:lnTo>
                    <a:lnTo>
                      <a:pt x="4517" y="69"/>
                    </a:lnTo>
                    <a:lnTo>
                      <a:pt x="4397" y="120"/>
                    </a:lnTo>
                    <a:lnTo>
                      <a:pt x="4278" y="171"/>
                    </a:lnTo>
                    <a:lnTo>
                      <a:pt x="4159" y="222"/>
                    </a:lnTo>
                    <a:lnTo>
                      <a:pt x="159" y="2550"/>
                    </a:lnTo>
                    <a:lnTo>
                      <a:pt x="159" y="2550"/>
                    </a:lnTo>
                    <a:lnTo>
                      <a:pt x="222" y="2523"/>
                    </a:lnTo>
                    <a:lnTo>
                      <a:pt x="358" y="2489"/>
                    </a:lnTo>
                    <a:lnTo>
                      <a:pt x="478" y="2455"/>
                    </a:lnTo>
                    <a:lnTo>
                      <a:pt x="614" y="2438"/>
                    </a:lnTo>
                    <a:lnTo>
                      <a:pt x="750" y="2421"/>
                    </a:lnTo>
                    <a:lnTo>
                      <a:pt x="1040" y="2438"/>
                    </a:lnTo>
                    <a:lnTo>
                      <a:pt x="1347" y="2472"/>
                    </a:lnTo>
                    <a:lnTo>
                      <a:pt x="1654" y="2557"/>
                    </a:lnTo>
                    <a:lnTo>
                      <a:pt x="1994" y="2693"/>
                    </a:lnTo>
                    <a:lnTo>
                      <a:pt x="2318" y="2864"/>
                    </a:lnTo>
                    <a:lnTo>
                      <a:pt x="2540" y="3000"/>
                    </a:lnTo>
                    <a:lnTo>
                      <a:pt x="2744" y="3136"/>
                    </a:lnTo>
                    <a:lnTo>
                      <a:pt x="2932" y="3290"/>
                    </a:lnTo>
                    <a:lnTo>
                      <a:pt x="3136" y="3460"/>
                    </a:lnTo>
                    <a:lnTo>
                      <a:pt x="7294" y="1040"/>
                    </a:lnTo>
                    <a:lnTo>
                      <a:pt x="7090" y="870"/>
                    </a:lnTo>
                    <a:lnTo>
                      <a:pt x="6902" y="716"/>
                    </a:lnTo>
                    <a:lnTo>
                      <a:pt x="6698" y="580"/>
                    </a:lnTo>
                    <a:lnTo>
                      <a:pt x="6493" y="461"/>
                    </a:lnTo>
                    <a:lnTo>
                      <a:pt x="6153" y="273"/>
                    </a:lnTo>
                    <a:lnTo>
                      <a:pt x="5829" y="154"/>
                    </a:lnTo>
                    <a:lnTo>
                      <a:pt x="5505" y="52"/>
                    </a:lnTo>
                    <a:lnTo>
                      <a:pt x="5198" y="18"/>
                    </a:lnTo>
                    <a:lnTo>
                      <a:pt x="4909" y="1"/>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6"/>
              <p:cNvSpPr/>
              <p:nvPr/>
            </p:nvSpPr>
            <p:spPr>
              <a:xfrm>
                <a:off x="5591329" y="2381008"/>
                <a:ext cx="120819" cy="157945"/>
              </a:xfrm>
              <a:custGeom>
                <a:avLst/>
                <a:gdLst/>
                <a:ahLst/>
                <a:cxnLst/>
                <a:rect l="l" t="t" r="r" b="b"/>
                <a:pathLst>
                  <a:path w="4159" h="5437" extrusionOk="0">
                    <a:moveTo>
                      <a:pt x="4159" y="0"/>
                    </a:moveTo>
                    <a:lnTo>
                      <a:pt x="1" y="2420"/>
                    </a:lnTo>
                    <a:lnTo>
                      <a:pt x="1" y="5437"/>
                    </a:lnTo>
                    <a:lnTo>
                      <a:pt x="4159" y="3017"/>
                    </a:lnTo>
                    <a:lnTo>
                      <a:pt x="4159" y="0"/>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6"/>
              <p:cNvSpPr/>
              <p:nvPr/>
            </p:nvSpPr>
            <p:spPr>
              <a:xfrm>
                <a:off x="5714622" y="2452299"/>
                <a:ext cx="142577" cy="79742"/>
              </a:xfrm>
              <a:custGeom>
                <a:avLst/>
                <a:gdLst/>
                <a:ahLst/>
                <a:cxnLst/>
                <a:rect l="l" t="t" r="r" b="b"/>
                <a:pathLst>
                  <a:path w="4908" h="2745" extrusionOk="0">
                    <a:moveTo>
                      <a:pt x="4175" y="0"/>
                    </a:moveTo>
                    <a:lnTo>
                      <a:pt x="0" y="2420"/>
                    </a:lnTo>
                    <a:lnTo>
                      <a:pt x="511" y="2710"/>
                    </a:lnTo>
                    <a:lnTo>
                      <a:pt x="579" y="2744"/>
                    </a:lnTo>
                    <a:lnTo>
                      <a:pt x="699" y="2744"/>
                    </a:lnTo>
                    <a:lnTo>
                      <a:pt x="750" y="2727"/>
                    </a:lnTo>
                    <a:lnTo>
                      <a:pt x="4908" y="307"/>
                    </a:lnTo>
                    <a:lnTo>
                      <a:pt x="4908" y="307"/>
                    </a:lnTo>
                    <a:lnTo>
                      <a:pt x="4857" y="324"/>
                    </a:lnTo>
                    <a:lnTo>
                      <a:pt x="4806" y="341"/>
                    </a:lnTo>
                    <a:lnTo>
                      <a:pt x="4738" y="324"/>
                    </a:lnTo>
                    <a:lnTo>
                      <a:pt x="4669" y="290"/>
                    </a:lnTo>
                    <a:lnTo>
                      <a:pt x="4175" y="0"/>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6"/>
              <p:cNvSpPr/>
              <p:nvPr/>
            </p:nvSpPr>
            <p:spPr>
              <a:xfrm>
                <a:off x="5566577" y="2291909"/>
                <a:ext cx="200038" cy="159426"/>
              </a:xfrm>
              <a:custGeom>
                <a:avLst/>
                <a:gdLst/>
                <a:ahLst/>
                <a:cxnLst/>
                <a:rect l="l" t="t" r="r" b="b"/>
                <a:pathLst>
                  <a:path w="6886" h="5488" extrusionOk="0">
                    <a:moveTo>
                      <a:pt x="6885" y="0"/>
                    </a:moveTo>
                    <a:lnTo>
                      <a:pt x="2727" y="2420"/>
                    </a:lnTo>
                    <a:lnTo>
                      <a:pt x="86" y="4380"/>
                    </a:lnTo>
                    <a:lnTo>
                      <a:pt x="52" y="4414"/>
                    </a:lnTo>
                    <a:lnTo>
                      <a:pt x="35" y="4448"/>
                    </a:lnTo>
                    <a:lnTo>
                      <a:pt x="1" y="4550"/>
                    </a:lnTo>
                    <a:lnTo>
                      <a:pt x="18" y="4652"/>
                    </a:lnTo>
                    <a:lnTo>
                      <a:pt x="35" y="4772"/>
                    </a:lnTo>
                    <a:lnTo>
                      <a:pt x="86" y="4891"/>
                    </a:lnTo>
                    <a:lnTo>
                      <a:pt x="154" y="5010"/>
                    </a:lnTo>
                    <a:lnTo>
                      <a:pt x="239" y="5112"/>
                    </a:lnTo>
                    <a:lnTo>
                      <a:pt x="359" y="5198"/>
                    </a:lnTo>
                    <a:lnTo>
                      <a:pt x="853" y="5487"/>
                    </a:lnTo>
                    <a:lnTo>
                      <a:pt x="5011" y="3067"/>
                    </a:lnTo>
                    <a:lnTo>
                      <a:pt x="4517" y="2778"/>
                    </a:lnTo>
                    <a:lnTo>
                      <a:pt x="4414" y="2693"/>
                    </a:lnTo>
                    <a:lnTo>
                      <a:pt x="4312" y="2590"/>
                    </a:lnTo>
                    <a:lnTo>
                      <a:pt x="4244" y="2488"/>
                    </a:lnTo>
                    <a:lnTo>
                      <a:pt x="4193" y="2352"/>
                    </a:lnTo>
                    <a:lnTo>
                      <a:pt x="4176" y="2232"/>
                    </a:lnTo>
                    <a:lnTo>
                      <a:pt x="4176" y="2130"/>
                    </a:lnTo>
                    <a:lnTo>
                      <a:pt x="4193" y="2028"/>
                    </a:lnTo>
                    <a:lnTo>
                      <a:pt x="4210" y="1994"/>
                    </a:lnTo>
                    <a:lnTo>
                      <a:pt x="4244" y="1960"/>
                    </a:lnTo>
                    <a:lnTo>
                      <a:pt x="6885" y="0"/>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6"/>
              <p:cNvSpPr/>
              <p:nvPr/>
            </p:nvSpPr>
            <p:spPr>
              <a:xfrm>
                <a:off x="5645800" y="2291909"/>
                <a:ext cx="121313" cy="70301"/>
              </a:xfrm>
              <a:custGeom>
                <a:avLst/>
                <a:gdLst/>
                <a:ahLst/>
                <a:cxnLst/>
                <a:rect l="l" t="t" r="r" b="b"/>
                <a:pathLst>
                  <a:path w="4176" h="2420" extrusionOk="0">
                    <a:moveTo>
                      <a:pt x="4158" y="0"/>
                    </a:moveTo>
                    <a:lnTo>
                      <a:pt x="0" y="2420"/>
                    </a:lnTo>
                    <a:lnTo>
                      <a:pt x="17" y="2420"/>
                    </a:lnTo>
                    <a:lnTo>
                      <a:pt x="41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6"/>
              <p:cNvSpPr/>
              <p:nvPr/>
            </p:nvSpPr>
            <p:spPr>
              <a:xfrm>
                <a:off x="5505193" y="2033966"/>
                <a:ext cx="422794" cy="349036"/>
              </a:xfrm>
              <a:custGeom>
                <a:avLst/>
                <a:gdLst/>
                <a:ahLst/>
                <a:cxnLst/>
                <a:rect l="l" t="t" r="r" b="b"/>
                <a:pathLst>
                  <a:path w="14554" h="12015" extrusionOk="0">
                    <a:moveTo>
                      <a:pt x="5607" y="0"/>
                    </a:moveTo>
                    <a:lnTo>
                      <a:pt x="5352" y="35"/>
                    </a:lnTo>
                    <a:lnTo>
                      <a:pt x="5096" y="69"/>
                    </a:lnTo>
                    <a:lnTo>
                      <a:pt x="4840" y="137"/>
                    </a:lnTo>
                    <a:lnTo>
                      <a:pt x="4602" y="205"/>
                    </a:lnTo>
                    <a:lnTo>
                      <a:pt x="4380" y="307"/>
                    </a:lnTo>
                    <a:lnTo>
                      <a:pt x="4159" y="427"/>
                    </a:lnTo>
                    <a:lnTo>
                      <a:pt x="1" y="2846"/>
                    </a:lnTo>
                    <a:lnTo>
                      <a:pt x="222" y="2727"/>
                    </a:lnTo>
                    <a:lnTo>
                      <a:pt x="444" y="2625"/>
                    </a:lnTo>
                    <a:lnTo>
                      <a:pt x="682" y="2557"/>
                    </a:lnTo>
                    <a:lnTo>
                      <a:pt x="938" y="2489"/>
                    </a:lnTo>
                    <a:lnTo>
                      <a:pt x="1176" y="2454"/>
                    </a:lnTo>
                    <a:lnTo>
                      <a:pt x="1449" y="2420"/>
                    </a:lnTo>
                    <a:lnTo>
                      <a:pt x="1722" y="2420"/>
                    </a:lnTo>
                    <a:lnTo>
                      <a:pt x="1994" y="2437"/>
                    </a:lnTo>
                    <a:lnTo>
                      <a:pt x="2267" y="2471"/>
                    </a:lnTo>
                    <a:lnTo>
                      <a:pt x="2557" y="2523"/>
                    </a:lnTo>
                    <a:lnTo>
                      <a:pt x="2864" y="2591"/>
                    </a:lnTo>
                    <a:lnTo>
                      <a:pt x="3170" y="2693"/>
                    </a:lnTo>
                    <a:lnTo>
                      <a:pt x="3477" y="2812"/>
                    </a:lnTo>
                    <a:lnTo>
                      <a:pt x="3784" y="2949"/>
                    </a:lnTo>
                    <a:lnTo>
                      <a:pt x="4108" y="3102"/>
                    </a:lnTo>
                    <a:lnTo>
                      <a:pt x="4414" y="3272"/>
                    </a:lnTo>
                    <a:lnTo>
                      <a:pt x="4687" y="3426"/>
                    </a:lnTo>
                    <a:lnTo>
                      <a:pt x="4960" y="3613"/>
                    </a:lnTo>
                    <a:lnTo>
                      <a:pt x="5215" y="3784"/>
                    </a:lnTo>
                    <a:lnTo>
                      <a:pt x="5471" y="3988"/>
                    </a:lnTo>
                    <a:lnTo>
                      <a:pt x="5982" y="4397"/>
                    </a:lnTo>
                    <a:lnTo>
                      <a:pt x="6476" y="4857"/>
                    </a:lnTo>
                    <a:lnTo>
                      <a:pt x="6936" y="5334"/>
                    </a:lnTo>
                    <a:lnTo>
                      <a:pt x="7397" y="5863"/>
                    </a:lnTo>
                    <a:lnTo>
                      <a:pt x="7823" y="6408"/>
                    </a:lnTo>
                    <a:lnTo>
                      <a:pt x="8232" y="6970"/>
                    </a:lnTo>
                    <a:lnTo>
                      <a:pt x="8606" y="7567"/>
                    </a:lnTo>
                    <a:lnTo>
                      <a:pt x="8964" y="8163"/>
                    </a:lnTo>
                    <a:lnTo>
                      <a:pt x="9288" y="8794"/>
                    </a:lnTo>
                    <a:lnTo>
                      <a:pt x="9578" y="9424"/>
                    </a:lnTo>
                    <a:lnTo>
                      <a:pt x="9833" y="10072"/>
                    </a:lnTo>
                    <a:lnTo>
                      <a:pt x="10055" y="10720"/>
                    </a:lnTo>
                    <a:lnTo>
                      <a:pt x="10242" y="11367"/>
                    </a:lnTo>
                    <a:lnTo>
                      <a:pt x="10396" y="12015"/>
                    </a:lnTo>
                    <a:lnTo>
                      <a:pt x="14554" y="9595"/>
                    </a:lnTo>
                    <a:lnTo>
                      <a:pt x="14401" y="8947"/>
                    </a:lnTo>
                    <a:lnTo>
                      <a:pt x="14213" y="8300"/>
                    </a:lnTo>
                    <a:lnTo>
                      <a:pt x="13992" y="7652"/>
                    </a:lnTo>
                    <a:lnTo>
                      <a:pt x="13736" y="7004"/>
                    </a:lnTo>
                    <a:lnTo>
                      <a:pt x="13446" y="6374"/>
                    </a:lnTo>
                    <a:lnTo>
                      <a:pt x="13122" y="5760"/>
                    </a:lnTo>
                    <a:lnTo>
                      <a:pt x="12765" y="5147"/>
                    </a:lnTo>
                    <a:lnTo>
                      <a:pt x="12390" y="4551"/>
                    </a:lnTo>
                    <a:lnTo>
                      <a:pt x="11981" y="3988"/>
                    </a:lnTo>
                    <a:lnTo>
                      <a:pt x="11555" y="3443"/>
                    </a:lnTo>
                    <a:lnTo>
                      <a:pt x="11095" y="2915"/>
                    </a:lnTo>
                    <a:lnTo>
                      <a:pt x="10634" y="2437"/>
                    </a:lnTo>
                    <a:lnTo>
                      <a:pt x="10140" y="1977"/>
                    </a:lnTo>
                    <a:lnTo>
                      <a:pt x="9629" y="1568"/>
                    </a:lnTo>
                    <a:lnTo>
                      <a:pt x="9373" y="1364"/>
                    </a:lnTo>
                    <a:lnTo>
                      <a:pt x="9118" y="1193"/>
                    </a:lnTo>
                    <a:lnTo>
                      <a:pt x="8845" y="1023"/>
                    </a:lnTo>
                    <a:lnTo>
                      <a:pt x="8572" y="853"/>
                    </a:lnTo>
                    <a:lnTo>
                      <a:pt x="8266" y="682"/>
                    </a:lnTo>
                    <a:lnTo>
                      <a:pt x="7942" y="529"/>
                    </a:lnTo>
                    <a:lnTo>
                      <a:pt x="7635" y="392"/>
                    </a:lnTo>
                    <a:lnTo>
                      <a:pt x="7328" y="273"/>
                    </a:lnTo>
                    <a:lnTo>
                      <a:pt x="7022" y="188"/>
                    </a:lnTo>
                    <a:lnTo>
                      <a:pt x="6732" y="103"/>
                    </a:lnTo>
                    <a:lnTo>
                      <a:pt x="6442" y="52"/>
                    </a:lnTo>
                    <a:lnTo>
                      <a:pt x="6152" y="18"/>
                    </a:lnTo>
                    <a:lnTo>
                      <a:pt x="5880" y="0"/>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6"/>
              <p:cNvSpPr/>
              <p:nvPr/>
            </p:nvSpPr>
            <p:spPr>
              <a:xfrm>
                <a:off x="5807178" y="2312681"/>
                <a:ext cx="271821" cy="270339"/>
              </a:xfrm>
              <a:custGeom>
                <a:avLst/>
                <a:gdLst/>
                <a:ahLst/>
                <a:cxnLst/>
                <a:rect l="l" t="t" r="r" b="b"/>
                <a:pathLst>
                  <a:path w="9357" h="9306" extrusionOk="0">
                    <a:moveTo>
                      <a:pt x="4159" y="1"/>
                    </a:moveTo>
                    <a:lnTo>
                      <a:pt x="1" y="2421"/>
                    </a:lnTo>
                    <a:lnTo>
                      <a:pt x="256" y="2506"/>
                    </a:lnTo>
                    <a:lnTo>
                      <a:pt x="512" y="2608"/>
                    </a:lnTo>
                    <a:lnTo>
                      <a:pt x="768" y="2727"/>
                    </a:lnTo>
                    <a:lnTo>
                      <a:pt x="1023" y="2864"/>
                    </a:lnTo>
                    <a:lnTo>
                      <a:pt x="1415" y="3119"/>
                    </a:lnTo>
                    <a:lnTo>
                      <a:pt x="1790" y="3392"/>
                    </a:lnTo>
                    <a:lnTo>
                      <a:pt x="2148" y="3699"/>
                    </a:lnTo>
                    <a:lnTo>
                      <a:pt x="2506" y="4040"/>
                    </a:lnTo>
                    <a:lnTo>
                      <a:pt x="2847" y="4397"/>
                    </a:lnTo>
                    <a:lnTo>
                      <a:pt x="3171" y="4772"/>
                    </a:lnTo>
                    <a:lnTo>
                      <a:pt x="3477" y="5181"/>
                    </a:lnTo>
                    <a:lnTo>
                      <a:pt x="3767" y="5607"/>
                    </a:lnTo>
                    <a:lnTo>
                      <a:pt x="4023" y="6050"/>
                    </a:lnTo>
                    <a:lnTo>
                      <a:pt x="4278" y="6494"/>
                    </a:lnTo>
                    <a:lnTo>
                      <a:pt x="4500" y="6954"/>
                    </a:lnTo>
                    <a:lnTo>
                      <a:pt x="4687" y="7414"/>
                    </a:lnTo>
                    <a:lnTo>
                      <a:pt x="4858" y="7891"/>
                    </a:lnTo>
                    <a:lnTo>
                      <a:pt x="5011" y="8368"/>
                    </a:lnTo>
                    <a:lnTo>
                      <a:pt x="5113" y="8845"/>
                    </a:lnTo>
                    <a:lnTo>
                      <a:pt x="5198" y="9305"/>
                    </a:lnTo>
                    <a:lnTo>
                      <a:pt x="9357" y="6886"/>
                    </a:lnTo>
                    <a:lnTo>
                      <a:pt x="9271" y="6425"/>
                    </a:lnTo>
                    <a:lnTo>
                      <a:pt x="9169" y="5948"/>
                    </a:lnTo>
                    <a:lnTo>
                      <a:pt x="9016" y="5471"/>
                    </a:lnTo>
                    <a:lnTo>
                      <a:pt x="8845" y="4994"/>
                    </a:lnTo>
                    <a:lnTo>
                      <a:pt x="8658" y="4534"/>
                    </a:lnTo>
                    <a:lnTo>
                      <a:pt x="8436" y="4074"/>
                    </a:lnTo>
                    <a:lnTo>
                      <a:pt x="8198" y="3631"/>
                    </a:lnTo>
                    <a:lnTo>
                      <a:pt x="7925" y="3188"/>
                    </a:lnTo>
                    <a:lnTo>
                      <a:pt x="7635" y="2761"/>
                    </a:lnTo>
                    <a:lnTo>
                      <a:pt x="7329" y="2352"/>
                    </a:lnTo>
                    <a:lnTo>
                      <a:pt x="7005" y="1978"/>
                    </a:lnTo>
                    <a:lnTo>
                      <a:pt x="6664" y="1620"/>
                    </a:lnTo>
                    <a:lnTo>
                      <a:pt x="6323" y="1279"/>
                    </a:lnTo>
                    <a:lnTo>
                      <a:pt x="5948" y="972"/>
                    </a:lnTo>
                    <a:lnTo>
                      <a:pt x="5573" y="699"/>
                    </a:lnTo>
                    <a:lnTo>
                      <a:pt x="5181" y="444"/>
                    </a:lnTo>
                    <a:lnTo>
                      <a:pt x="4926" y="308"/>
                    </a:lnTo>
                    <a:lnTo>
                      <a:pt x="4670" y="188"/>
                    </a:lnTo>
                    <a:lnTo>
                      <a:pt x="4415" y="86"/>
                    </a:lnTo>
                    <a:lnTo>
                      <a:pt x="4159" y="1"/>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6"/>
              <p:cNvSpPr/>
              <p:nvPr/>
            </p:nvSpPr>
            <p:spPr>
              <a:xfrm>
                <a:off x="5958186" y="2512696"/>
                <a:ext cx="207446" cy="251021"/>
              </a:xfrm>
              <a:custGeom>
                <a:avLst/>
                <a:gdLst/>
                <a:ahLst/>
                <a:cxnLst/>
                <a:rect l="l" t="t" r="r" b="b"/>
                <a:pathLst>
                  <a:path w="7141" h="8641" extrusionOk="0">
                    <a:moveTo>
                      <a:pt x="4159" y="1"/>
                    </a:moveTo>
                    <a:lnTo>
                      <a:pt x="0" y="2420"/>
                    </a:lnTo>
                    <a:lnTo>
                      <a:pt x="222" y="2523"/>
                    </a:lnTo>
                    <a:lnTo>
                      <a:pt x="461" y="2642"/>
                    </a:lnTo>
                    <a:lnTo>
                      <a:pt x="716" y="2812"/>
                    </a:lnTo>
                    <a:lnTo>
                      <a:pt x="972" y="3000"/>
                    </a:lnTo>
                    <a:lnTo>
                      <a:pt x="1210" y="3204"/>
                    </a:lnTo>
                    <a:lnTo>
                      <a:pt x="1449" y="3443"/>
                    </a:lnTo>
                    <a:lnTo>
                      <a:pt x="1670" y="3681"/>
                    </a:lnTo>
                    <a:lnTo>
                      <a:pt x="1875" y="3954"/>
                    </a:lnTo>
                    <a:lnTo>
                      <a:pt x="2062" y="4227"/>
                    </a:lnTo>
                    <a:lnTo>
                      <a:pt x="2250" y="4534"/>
                    </a:lnTo>
                    <a:lnTo>
                      <a:pt x="2420" y="4823"/>
                    </a:lnTo>
                    <a:lnTo>
                      <a:pt x="2557" y="5130"/>
                    </a:lnTo>
                    <a:lnTo>
                      <a:pt x="2676" y="5454"/>
                    </a:lnTo>
                    <a:lnTo>
                      <a:pt x="2795" y="5760"/>
                    </a:lnTo>
                    <a:lnTo>
                      <a:pt x="2880" y="6084"/>
                    </a:lnTo>
                    <a:lnTo>
                      <a:pt x="2932" y="6391"/>
                    </a:lnTo>
                    <a:lnTo>
                      <a:pt x="2966" y="6715"/>
                    </a:lnTo>
                    <a:lnTo>
                      <a:pt x="2983" y="7005"/>
                    </a:lnTo>
                    <a:lnTo>
                      <a:pt x="2966" y="7294"/>
                    </a:lnTo>
                    <a:lnTo>
                      <a:pt x="2932" y="7567"/>
                    </a:lnTo>
                    <a:lnTo>
                      <a:pt x="2863" y="7805"/>
                    </a:lnTo>
                    <a:lnTo>
                      <a:pt x="2778" y="8027"/>
                    </a:lnTo>
                    <a:lnTo>
                      <a:pt x="2676" y="8214"/>
                    </a:lnTo>
                    <a:lnTo>
                      <a:pt x="2557" y="8385"/>
                    </a:lnTo>
                    <a:lnTo>
                      <a:pt x="2403" y="8521"/>
                    </a:lnTo>
                    <a:lnTo>
                      <a:pt x="2250" y="8640"/>
                    </a:lnTo>
                    <a:lnTo>
                      <a:pt x="6408" y="6221"/>
                    </a:lnTo>
                    <a:lnTo>
                      <a:pt x="6561" y="6101"/>
                    </a:lnTo>
                    <a:lnTo>
                      <a:pt x="6715" y="5965"/>
                    </a:lnTo>
                    <a:lnTo>
                      <a:pt x="6834" y="5795"/>
                    </a:lnTo>
                    <a:lnTo>
                      <a:pt x="6953" y="5607"/>
                    </a:lnTo>
                    <a:lnTo>
                      <a:pt x="7039" y="5386"/>
                    </a:lnTo>
                    <a:lnTo>
                      <a:pt x="7090" y="5147"/>
                    </a:lnTo>
                    <a:lnTo>
                      <a:pt x="7124" y="4874"/>
                    </a:lnTo>
                    <a:lnTo>
                      <a:pt x="7141" y="4602"/>
                    </a:lnTo>
                    <a:lnTo>
                      <a:pt x="7141" y="4295"/>
                    </a:lnTo>
                    <a:lnTo>
                      <a:pt x="7090" y="3971"/>
                    </a:lnTo>
                    <a:lnTo>
                      <a:pt x="7039" y="3664"/>
                    </a:lnTo>
                    <a:lnTo>
                      <a:pt x="6953" y="3341"/>
                    </a:lnTo>
                    <a:lnTo>
                      <a:pt x="6851" y="3034"/>
                    </a:lnTo>
                    <a:lnTo>
                      <a:pt x="6715" y="2710"/>
                    </a:lnTo>
                    <a:lnTo>
                      <a:pt x="6578" y="2403"/>
                    </a:lnTo>
                    <a:lnTo>
                      <a:pt x="6408" y="2114"/>
                    </a:lnTo>
                    <a:lnTo>
                      <a:pt x="6238" y="1824"/>
                    </a:lnTo>
                    <a:lnTo>
                      <a:pt x="6033" y="1534"/>
                    </a:lnTo>
                    <a:lnTo>
                      <a:pt x="5829" y="1279"/>
                    </a:lnTo>
                    <a:lnTo>
                      <a:pt x="5607" y="1023"/>
                    </a:lnTo>
                    <a:lnTo>
                      <a:pt x="5368" y="784"/>
                    </a:lnTo>
                    <a:lnTo>
                      <a:pt x="5130" y="580"/>
                    </a:lnTo>
                    <a:lnTo>
                      <a:pt x="4874" y="392"/>
                    </a:lnTo>
                    <a:lnTo>
                      <a:pt x="4619" y="222"/>
                    </a:lnTo>
                    <a:lnTo>
                      <a:pt x="4397" y="103"/>
                    </a:lnTo>
                    <a:lnTo>
                      <a:pt x="4159" y="1"/>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6"/>
              <p:cNvSpPr/>
              <p:nvPr/>
            </p:nvSpPr>
            <p:spPr>
              <a:xfrm>
                <a:off x="5334401" y="2104269"/>
                <a:ext cx="710418" cy="664374"/>
              </a:xfrm>
              <a:custGeom>
                <a:avLst/>
                <a:gdLst/>
                <a:ahLst/>
                <a:cxnLst/>
                <a:rect l="l" t="t" r="r" b="b"/>
                <a:pathLst>
                  <a:path w="24455" h="22870" extrusionOk="0">
                    <a:moveTo>
                      <a:pt x="7345" y="0"/>
                    </a:moveTo>
                    <a:lnTo>
                      <a:pt x="7072" y="34"/>
                    </a:lnTo>
                    <a:lnTo>
                      <a:pt x="6834" y="69"/>
                    </a:lnTo>
                    <a:lnTo>
                      <a:pt x="6578" y="120"/>
                    </a:lnTo>
                    <a:lnTo>
                      <a:pt x="6357" y="205"/>
                    </a:lnTo>
                    <a:lnTo>
                      <a:pt x="6118" y="290"/>
                    </a:lnTo>
                    <a:lnTo>
                      <a:pt x="5914" y="409"/>
                    </a:lnTo>
                    <a:lnTo>
                      <a:pt x="5709" y="529"/>
                    </a:lnTo>
                    <a:lnTo>
                      <a:pt x="5505" y="682"/>
                    </a:lnTo>
                    <a:lnTo>
                      <a:pt x="5317" y="852"/>
                    </a:lnTo>
                    <a:lnTo>
                      <a:pt x="5147" y="1023"/>
                    </a:lnTo>
                    <a:lnTo>
                      <a:pt x="4993" y="1227"/>
                    </a:lnTo>
                    <a:lnTo>
                      <a:pt x="4840" y="1432"/>
                    </a:lnTo>
                    <a:lnTo>
                      <a:pt x="4704" y="1653"/>
                    </a:lnTo>
                    <a:lnTo>
                      <a:pt x="4567" y="1909"/>
                    </a:lnTo>
                    <a:lnTo>
                      <a:pt x="4465" y="2165"/>
                    </a:lnTo>
                    <a:lnTo>
                      <a:pt x="4363" y="2437"/>
                    </a:lnTo>
                    <a:lnTo>
                      <a:pt x="4278" y="2727"/>
                    </a:lnTo>
                    <a:lnTo>
                      <a:pt x="4209" y="3034"/>
                    </a:lnTo>
                    <a:lnTo>
                      <a:pt x="4158" y="3358"/>
                    </a:lnTo>
                    <a:lnTo>
                      <a:pt x="4107" y="3681"/>
                    </a:lnTo>
                    <a:lnTo>
                      <a:pt x="4090" y="4039"/>
                    </a:lnTo>
                    <a:lnTo>
                      <a:pt x="4073" y="4397"/>
                    </a:lnTo>
                    <a:lnTo>
                      <a:pt x="4090" y="4806"/>
                    </a:lnTo>
                    <a:lnTo>
                      <a:pt x="4090" y="4806"/>
                    </a:lnTo>
                    <a:lnTo>
                      <a:pt x="3886" y="4636"/>
                    </a:lnTo>
                    <a:lnTo>
                      <a:pt x="3698" y="4482"/>
                    </a:lnTo>
                    <a:lnTo>
                      <a:pt x="3494" y="4346"/>
                    </a:lnTo>
                    <a:lnTo>
                      <a:pt x="3272" y="4210"/>
                    </a:lnTo>
                    <a:lnTo>
                      <a:pt x="2948" y="4039"/>
                    </a:lnTo>
                    <a:lnTo>
                      <a:pt x="2625" y="3920"/>
                    </a:lnTo>
                    <a:lnTo>
                      <a:pt x="2301" y="3818"/>
                    </a:lnTo>
                    <a:lnTo>
                      <a:pt x="2011" y="3784"/>
                    </a:lnTo>
                    <a:lnTo>
                      <a:pt x="1721" y="3767"/>
                    </a:lnTo>
                    <a:lnTo>
                      <a:pt x="1449" y="3801"/>
                    </a:lnTo>
                    <a:lnTo>
                      <a:pt x="1312" y="3835"/>
                    </a:lnTo>
                    <a:lnTo>
                      <a:pt x="1193" y="3869"/>
                    </a:lnTo>
                    <a:lnTo>
                      <a:pt x="1074" y="3920"/>
                    </a:lnTo>
                    <a:lnTo>
                      <a:pt x="955" y="3988"/>
                    </a:lnTo>
                    <a:lnTo>
                      <a:pt x="852" y="4056"/>
                    </a:lnTo>
                    <a:lnTo>
                      <a:pt x="750" y="4124"/>
                    </a:lnTo>
                    <a:lnTo>
                      <a:pt x="648" y="4210"/>
                    </a:lnTo>
                    <a:lnTo>
                      <a:pt x="563" y="4312"/>
                    </a:lnTo>
                    <a:lnTo>
                      <a:pt x="477" y="4414"/>
                    </a:lnTo>
                    <a:lnTo>
                      <a:pt x="392" y="4516"/>
                    </a:lnTo>
                    <a:lnTo>
                      <a:pt x="256" y="4772"/>
                    </a:lnTo>
                    <a:lnTo>
                      <a:pt x="154" y="5045"/>
                    </a:lnTo>
                    <a:lnTo>
                      <a:pt x="68" y="5368"/>
                    </a:lnTo>
                    <a:lnTo>
                      <a:pt x="17" y="5709"/>
                    </a:lnTo>
                    <a:lnTo>
                      <a:pt x="0" y="6084"/>
                    </a:lnTo>
                    <a:lnTo>
                      <a:pt x="17" y="6476"/>
                    </a:lnTo>
                    <a:lnTo>
                      <a:pt x="51" y="6885"/>
                    </a:lnTo>
                    <a:lnTo>
                      <a:pt x="137" y="7294"/>
                    </a:lnTo>
                    <a:lnTo>
                      <a:pt x="256" y="7703"/>
                    </a:lnTo>
                    <a:lnTo>
                      <a:pt x="392" y="8112"/>
                    </a:lnTo>
                    <a:lnTo>
                      <a:pt x="546" y="8504"/>
                    </a:lnTo>
                    <a:lnTo>
                      <a:pt x="733" y="8913"/>
                    </a:lnTo>
                    <a:lnTo>
                      <a:pt x="955" y="9305"/>
                    </a:lnTo>
                    <a:lnTo>
                      <a:pt x="1176" y="9680"/>
                    </a:lnTo>
                    <a:lnTo>
                      <a:pt x="1432" y="10038"/>
                    </a:lnTo>
                    <a:lnTo>
                      <a:pt x="1704" y="10379"/>
                    </a:lnTo>
                    <a:lnTo>
                      <a:pt x="1977" y="10702"/>
                    </a:lnTo>
                    <a:lnTo>
                      <a:pt x="2284" y="11009"/>
                    </a:lnTo>
                    <a:lnTo>
                      <a:pt x="2608" y="11282"/>
                    </a:lnTo>
                    <a:lnTo>
                      <a:pt x="2931" y="11520"/>
                    </a:lnTo>
                    <a:lnTo>
                      <a:pt x="3255" y="11742"/>
                    </a:lnTo>
                    <a:lnTo>
                      <a:pt x="7124" y="13974"/>
                    </a:lnTo>
                    <a:lnTo>
                      <a:pt x="8845" y="14963"/>
                    </a:lnTo>
                    <a:lnTo>
                      <a:pt x="8845" y="11946"/>
                    </a:lnTo>
                    <a:lnTo>
                      <a:pt x="8351" y="11657"/>
                    </a:lnTo>
                    <a:lnTo>
                      <a:pt x="8231" y="11571"/>
                    </a:lnTo>
                    <a:lnTo>
                      <a:pt x="8146" y="11469"/>
                    </a:lnTo>
                    <a:lnTo>
                      <a:pt x="8078" y="11350"/>
                    </a:lnTo>
                    <a:lnTo>
                      <a:pt x="8027" y="11231"/>
                    </a:lnTo>
                    <a:lnTo>
                      <a:pt x="8010" y="11111"/>
                    </a:lnTo>
                    <a:lnTo>
                      <a:pt x="7993" y="11009"/>
                    </a:lnTo>
                    <a:lnTo>
                      <a:pt x="8027" y="10907"/>
                    </a:lnTo>
                    <a:lnTo>
                      <a:pt x="8044" y="10873"/>
                    </a:lnTo>
                    <a:lnTo>
                      <a:pt x="8078" y="10839"/>
                    </a:lnTo>
                    <a:lnTo>
                      <a:pt x="10719" y="8879"/>
                    </a:lnTo>
                    <a:lnTo>
                      <a:pt x="10770" y="8862"/>
                    </a:lnTo>
                    <a:lnTo>
                      <a:pt x="10839" y="8845"/>
                    </a:lnTo>
                    <a:lnTo>
                      <a:pt x="10907" y="8862"/>
                    </a:lnTo>
                    <a:lnTo>
                      <a:pt x="10975" y="8896"/>
                    </a:lnTo>
                    <a:lnTo>
                      <a:pt x="11060" y="8947"/>
                    </a:lnTo>
                    <a:lnTo>
                      <a:pt x="11128" y="9015"/>
                    </a:lnTo>
                    <a:lnTo>
                      <a:pt x="11179" y="9100"/>
                    </a:lnTo>
                    <a:lnTo>
                      <a:pt x="11248" y="9186"/>
                    </a:lnTo>
                    <a:lnTo>
                      <a:pt x="13855" y="14179"/>
                    </a:lnTo>
                    <a:lnTo>
                      <a:pt x="13923" y="14315"/>
                    </a:lnTo>
                    <a:lnTo>
                      <a:pt x="13940" y="14434"/>
                    </a:lnTo>
                    <a:lnTo>
                      <a:pt x="13940" y="14537"/>
                    </a:lnTo>
                    <a:lnTo>
                      <a:pt x="13906" y="14639"/>
                    </a:lnTo>
                    <a:lnTo>
                      <a:pt x="13855" y="14690"/>
                    </a:lnTo>
                    <a:lnTo>
                      <a:pt x="13787" y="14724"/>
                    </a:lnTo>
                    <a:lnTo>
                      <a:pt x="13702" y="14724"/>
                    </a:lnTo>
                    <a:lnTo>
                      <a:pt x="13599" y="14690"/>
                    </a:lnTo>
                    <a:lnTo>
                      <a:pt x="13088" y="14400"/>
                    </a:lnTo>
                    <a:lnTo>
                      <a:pt x="13088" y="17417"/>
                    </a:lnTo>
                    <a:lnTo>
                      <a:pt x="21950" y="22546"/>
                    </a:lnTo>
                    <a:lnTo>
                      <a:pt x="22205" y="22665"/>
                    </a:lnTo>
                    <a:lnTo>
                      <a:pt x="22461" y="22768"/>
                    </a:lnTo>
                    <a:lnTo>
                      <a:pt x="22699" y="22836"/>
                    </a:lnTo>
                    <a:lnTo>
                      <a:pt x="22921" y="22853"/>
                    </a:lnTo>
                    <a:lnTo>
                      <a:pt x="23142" y="22870"/>
                    </a:lnTo>
                    <a:lnTo>
                      <a:pt x="23347" y="22836"/>
                    </a:lnTo>
                    <a:lnTo>
                      <a:pt x="23551" y="22785"/>
                    </a:lnTo>
                    <a:lnTo>
                      <a:pt x="23722" y="22699"/>
                    </a:lnTo>
                    <a:lnTo>
                      <a:pt x="23875" y="22580"/>
                    </a:lnTo>
                    <a:lnTo>
                      <a:pt x="24029" y="22444"/>
                    </a:lnTo>
                    <a:lnTo>
                      <a:pt x="24148" y="22273"/>
                    </a:lnTo>
                    <a:lnTo>
                      <a:pt x="24267" y="22086"/>
                    </a:lnTo>
                    <a:lnTo>
                      <a:pt x="24335" y="21864"/>
                    </a:lnTo>
                    <a:lnTo>
                      <a:pt x="24404" y="21626"/>
                    </a:lnTo>
                    <a:lnTo>
                      <a:pt x="24438" y="21353"/>
                    </a:lnTo>
                    <a:lnTo>
                      <a:pt x="24455" y="21064"/>
                    </a:lnTo>
                    <a:lnTo>
                      <a:pt x="24438" y="20774"/>
                    </a:lnTo>
                    <a:lnTo>
                      <a:pt x="24404" y="20450"/>
                    </a:lnTo>
                    <a:lnTo>
                      <a:pt x="24352" y="20143"/>
                    </a:lnTo>
                    <a:lnTo>
                      <a:pt x="24267" y="19819"/>
                    </a:lnTo>
                    <a:lnTo>
                      <a:pt x="24148" y="19513"/>
                    </a:lnTo>
                    <a:lnTo>
                      <a:pt x="24029" y="19189"/>
                    </a:lnTo>
                    <a:lnTo>
                      <a:pt x="23892" y="18882"/>
                    </a:lnTo>
                    <a:lnTo>
                      <a:pt x="23722" y="18593"/>
                    </a:lnTo>
                    <a:lnTo>
                      <a:pt x="23534" y="18286"/>
                    </a:lnTo>
                    <a:lnTo>
                      <a:pt x="23347" y="18013"/>
                    </a:lnTo>
                    <a:lnTo>
                      <a:pt x="23142" y="17740"/>
                    </a:lnTo>
                    <a:lnTo>
                      <a:pt x="22921" y="17502"/>
                    </a:lnTo>
                    <a:lnTo>
                      <a:pt x="22682" y="17263"/>
                    </a:lnTo>
                    <a:lnTo>
                      <a:pt x="22444" y="17059"/>
                    </a:lnTo>
                    <a:lnTo>
                      <a:pt x="22188" y="16871"/>
                    </a:lnTo>
                    <a:lnTo>
                      <a:pt x="21933" y="16701"/>
                    </a:lnTo>
                    <a:lnTo>
                      <a:pt x="21694" y="16582"/>
                    </a:lnTo>
                    <a:lnTo>
                      <a:pt x="21472" y="16479"/>
                    </a:lnTo>
                    <a:lnTo>
                      <a:pt x="21387" y="16019"/>
                    </a:lnTo>
                    <a:lnTo>
                      <a:pt x="21285" y="15542"/>
                    </a:lnTo>
                    <a:lnTo>
                      <a:pt x="21132" y="15065"/>
                    </a:lnTo>
                    <a:lnTo>
                      <a:pt x="20961" y="14588"/>
                    </a:lnTo>
                    <a:lnTo>
                      <a:pt x="20774" y="14128"/>
                    </a:lnTo>
                    <a:lnTo>
                      <a:pt x="20552" y="13668"/>
                    </a:lnTo>
                    <a:lnTo>
                      <a:pt x="20297" y="13224"/>
                    </a:lnTo>
                    <a:lnTo>
                      <a:pt x="20041" y="12781"/>
                    </a:lnTo>
                    <a:lnTo>
                      <a:pt x="19751" y="12355"/>
                    </a:lnTo>
                    <a:lnTo>
                      <a:pt x="19445" y="11946"/>
                    </a:lnTo>
                    <a:lnTo>
                      <a:pt x="19121" y="11571"/>
                    </a:lnTo>
                    <a:lnTo>
                      <a:pt x="18780" y="11214"/>
                    </a:lnTo>
                    <a:lnTo>
                      <a:pt x="18422" y="10873"/>
                    </a:lnTo>
                    <a:lnTo>
                      <a:pt x="18064" y="10566"/>
                    </a:lnTo>
                    <a:lnTo>
                      <a:pt x="17689" y="10293"/>
                    </a:lnTo>
                    <a:lnTo>
                      <a:pt x="17297" y="10038"/>
                    </a:lnTo>
                    <a:lnTo>
                      <a:pt x="17042" y="9901"/>
                    </a:lnTo>
                    <a:lnTo>
                      <a:pt x="16786" y="9782"/>
                    </a:lnTo>
                    <a:lnTo>
                      <a:pt x="16530" y="9680"/>
                    </a:lnTo>
                    <a:lnTo>
                      <a:pt x="16275" y="9595"/>
                    </a:lnTo>
                    <a:lnTo>
                      <a:pt x="16121" y="8947"/>
                    </a:lnTo>
                    <a:lnTo>
                      <a:pt x="15934" y="8300"/>
                    </a:lnTo>
                    <a:lnTo>
                      <a:pt x="15712" y="7652"/>
                    </a:lnTo>
                    <a:lnTo>
                      <a:pt x="15457" y="7004"/>
                    </a:lnTo>
                    <a:lnTo>
                      <a:pt x="15167" y="6374"/>
                    </a:lnTo>
                    <a:lnTo>
                      <a:pt x="14843" y="5743"/>
                    </a:lnTo>
                    <a:lnTo>
                      <a:pt x="14485" y="5147"/>
                    </a:lnTo>
                    <a:lnTo>
                      <a:pt x="14111" y="4550"/>
                    </a:lnTo>
                    <a:lnTo>
                      <a:pt x="13702" y="3988"/>
                    </a:lnTo>
                    <a:lnTo>
                      <a:pt x="13276" y="3443"/>
                    </a:lnTo>
                    <a:lnTo>
                      <a:pt x="12815" y="2914"/>
                    </a:lnTo>
                    <a:lnTo>
                      <a:pt x="12355" y="2437"/>
                    </a:lnTo>
                    <a:lnTo>
                      <a:pt x="11861" y="1977"/>
                    </a:lnTo>
                    <a:lnTo>
                      <a:pt x="11350" y="1568"/>
                    </a:lnTo>
                    <a:lnTo>
                      <a:pt x="11094" y="1364"/>
                    </a:lnTo>
                    <a:lnTo>
                      <a:pt x="10839" y="1193"/>
                    </a:lnTo>
                    <a:lnTo>
                      <a:pt x="10566" y="1006"/>
                    </a:lnTo>
                    <a:lnTo>
                      <a:pt x="10293" y="852"/>
                    </a:lnTo>
                    <a:lnTo>
                      <a:pt x="9987" y="682"/>
                    </a:lnTo>
                    <a:lnTo>
                      <a:pt x="9663" y="529"/>
                    </a:lnTo>
                    <a:lnTo>
                      <a:pt x="9356" y="392"/>
                    </a:lnTo>
                    <a:lnTo>
                      <a:pt x="9049" y="273"/>
                    </a:lnTo>
                    <a:lnTo>
                      <a:pt x="8743" y="188"/>
                    </a:lnTo>
                    <a:lnTo>
                      <a:pt x="8453" y="103"/>
                    </a:lnTo>
                    <a:lnTo>
                      <a:pt x="8163" y="51"/>
                    </a:lnTo>
                    <a:lnTo>
                      <a:pt x="7890" y="17"/>
                    </a:lnTo>
                    <a:lnTo>
                      <a:pt x="7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6"/>
              <p:cNvSpPr/>
              <p:nvPr/>
            </p:nvSpPr>
            <p:spPr>
              <a:xfrm>
                <a:off x="5966764" y="3219386"/>
                <a:ext cx="450507" cy="689153"/>
              </a:xfrm>
              <a:custGeom>
                <a:avLst/>
                <a:gdLst/>
                <a:ahLst/>
                <a:cxnLst/>
                <a:rect l="l" t="t" r="r" b="b"/>
                <a:pathLst>
                  <a:path w="15508" h="23723" extrusionOk="0">
                    <a:moveTo>
                      <a:pt x="5232" y="1"/>
                    </a:moveTo>
                    <a:lnTo>
                      <a:pt x="4942" y="35"/>
                    </a:lnTo>
                    <a:lnTo>
                      <a:pt x="4653" y="69"/>
                    </a:lnTo>
                    <a:lnTo>
                      <a:pt x="4380" y="137"/>
                    </a:lnTo>
                    <a:lnTo>
                      <a:pt x="4124" y="239"/>
                    </a:lnTo>
                    <a:lnTo>
                      <a:pt x="3869" y="341"/>
                    </a:lnTo>
                    <a:lnTo>
                      <a:pt x="3613" y="461"/>
                    </a:lnTo>
                    <a:lnTo>
                      <a:pt x="0" y="2574"/>
                    </a:lnTo>
                    <a:lnTo>
                      <a:pt x="239" y="2455"/>
                    </a:lnTo>
                    <a:lnTo>
                      <a:pt x="495" y="2335"/>
                    </a:lnTo>
                    <a:lnTo>
                      <a:pt x="750" y="2250"/>
                    </a:lnTo>
                    <a:lnTo>
                      <a:pt x="1023" y="2182"/>
                    </a:lnTo>
                    <a:lnTo>
                      <a:pt x="1313" y="2131"/>
                    </a:lnTo>
                    <a:lnTo>
                      <a:pt x="1602" y="2114"/>
                    </a:lnTo>
                    <a:lnTo>
                      <a:pt x="1909" y="2114"/>
                    </a:lnTo>
                    <a:lnTo>
                      <a:pt x="2216" y="2131"/>
                    </a:lnTo>
                    <a:lnTo>
                      <a:pt x="2540" y="2165"/>
                    </a:lnTo>
                    <a:lnTo>
                      <a:pt x="2863" y="2216"/>
                    </a:lnTo>
                    <a:lnTo>
                      <a:pt x="3187" y="2301"/>
                    </a:lnTo>
                    <a:lnTo>
                      <a:pt x="3528" y="2403"/>
                    </a:lnTo>
                    <a:lnTo>
                      <a:pt x="3886" y="2540"/>
                    </a:lnTo>
                    <a:lnTo>
                      <a:pt x="4227" y="2693"/>
                    </a:lnTo>
                    <a:lnTo>
                      <a:pt x="4584" y="2864"/>
                    </a:lnTo>
                    <a:lnTo>
                      <a:pt x="4942" y="3068"/>
                    </a:lnTo>
                    <a:lnTo>
                      <a:pt x="5300" y="3273"/>
                    </a:lnTo>
                    <a:lnTo>
                      <a:pt x="5658" y="3511"/>
                    </a:lnTo>
                    <a:lnTo>
                      <a:pt x="5999" y="3767"/>
                    </a:lnTo>
                    <a:lnTo>
                      <a:pt x="6340" y="4039"/>
                    </a:lnTo>
                    <a:lnTo>
                      <a:pt x="6681" y="4312"/>
                    </a:lnTo>
                    <a:lnTo>
                      <a:pt x="7021" y="4619"/>
                    </a:lnTo>
                    <a:lnTo>
                      <a:pt x="7345" y="4926"/>
                    </a:lnTo>
                    <a:lnTo>
                      <a:pt x="7652" y="5249"/>
                    </a:lnTo>
                    <a:lnTo>
                      <a:pt x="7959" y="5590"/>
                    </a:lnTo>
                    <a:lnTo>
                      <a:pt x="8265" y="5948"/>
                    </a:lnTo>
                    <a:lnTo>
                      <a:pt x="8555" y="6306"/>
                    </a:lnTo>
                    <a:lnTo>
                      <a:pt x="8828" y="6664"/>
                    </a:lnTo>
                    <a:lnTo>
                      <a:pt x="9100" y="7056"/>
                    </a:lnTo>
                    <a:lnTo>
                      <a:pt x="9373" y="7448"/>
                    </a:lnTo>
                    <a:lnTo>
                      <a:pt x="9612" y="7840"/>
                    </a:lnTo>
                    <a:lnTo>
                      <a:pt x="9867" y="8249"/>
                    </a:lnTo>
                    <a:lnTo>
                      <a:pt x="10089" y="8658"/>
                    </a:lnTo>
                    <a:lnTo>
                      <a:pt x="10310" y="9067"/>
                    </a:lnTo>
                    <a:lnTo>
                      <a:pt x="10515" y="9493"/>
                    </a:lnTo>
                    <a:lnTo>
                      <a:pt x="10702" y="9919"/>
                    </a:lnTo>
                    <a:lnTo>
                      <a:pt x="10890" y="10345"/>
                    </a:lnTo>
                    <a:lnTo>
                      <a:pt x="11060" y="10771"/>
                    </a:lnTo>
                    <a:lnTo>
                      <a:pt x="11197" y="11214"/>
                    </a:lnTo>
                    <a:lnTo>
                      <a:pt x="11350" y="11640"/>
                    </a:lnTo>
                    <a:lnTo>
                      <a:pt x="11469" y="12083"/>
                    </a:lnTo>
                    <a:lnTo>
                      <a:pt x="11571" y="12509"/>
                    </a:lnTo>
                    <a:lnTo>
                      <a:pt x="11674" y="12952"/>
                    </a:lnTo>
                    <a:lnTo>
                      <a:pt x="11742" y="13378"/>
                    </a:lnTo>
                    <a:lnTo>
                      <a:pt x="11810" y="13804"/>
                    </a:lnTo>
                    <a:lnTo>
                      <a:pt x="11844" y="14230"/>
                    </a:lnTo>
                    <a:lnTo>
                      <a:pt x="11878" y="14656"/>
                    </a:lnTo>
                    <a:lnTo>
                      <a:pt x="11878" y="15082"/>
                    </a:lnTo>
                    <a:lnTo>
                      <a:pt x="11861" y="15525"/>
                    </a:lnTo>
                    <a:lnTo>
                      <a:pt x="11827" y="15968"/>
                    </a:lnTo>
                    <a:lnTo>
                      <a:pt x="11776" y="16377"/>
                    </a:lnTo>
                    <a:lnTo>
                      <a:pt x="11691" y="16769"/>
                    </a:lnTo>
                    <a:lnTo>
                      <a:pt x="11588" y="17144"/>
                    </a:lnTo>
                    <a:lnTo>
                      <a:pt x="11469" y="17502"/>
                    </a:lnTo>
                    <a:lnTo>
                      <a:pt x="11333" y="17826"/>
                    </a:lnTo>
                    <a:lnTo>
                      <a:pt x="11180" y="18133"/>
                    </a:lnTo>
                    <a:lnTo>
                      <a:pt x="10276" y="19240"/>
                    </a:lnTo>
                    <a:lnTo>
                      <a:pt x="4891" y="23722"/>
                    </a:lnTo>
                    <a:lnTo>
                      <a:pt x="8521" y="21626"/>
                    </a:lnTo>
                    <a:lnTo>
                      <a:pt x="13906" y="17144"/>
                    </a:lnTo>
                    <a:lnTo>
                      <a:pt x="13974" y="17076"/>
                    </a:lnTo>
                    <a:lnTo>
                      <a:pt x="14145" y="16923"/>
                    </a:lnTo>
                    <a:lnTo>
                      <a:pt x="14315" y="16752"/>
                    </a:lnTo>
                    <a:lnTo>
                      <a:pt x="14468" y="16565"/>
                    </a:lnTo>
                    <a:lnTo>
                      <a:pt x="14605" y="16360"/>
                    </a:lnTo>
                    <a:lnTo>
                      <a:pt x="14741" y="16139"/>
                    </a:lnTo>
                    <a:lnTo>
                      <a:pt x="14877" y="15917"/>
                    </a:lnTo>
                    <a:lnTo>
                      <a:pt x="14997" y="15679"/>
                    </a:lnTo>
                    <a:lnTo>
                      <a:pt x="15099" y="15423"/>
                    </a:lnTo>
                    <a:lnTo>
                      <a:pt x="15184" y="15167"/>
                    </a:lnTo>
                    <a:lnTo>
                      <a:pt x="15269" y="14878"/>
                    </a:lnTo>
                    <a:lnTo>
                      <a:pt x="15338" y="14588"/>
                    </a:lnTo>
                    <a:lnTo>
                      <a:pt x="15406" y="14298"/>
                    </a:lnTo>
                    <a:lnTo>
                      <a:pt x="15440" y="13975"/>
                    </a:lnTo>
                    <a:lnTo>
                      <a:pt x="15474" y="13651"/>
                    </a:lnTo>
                    <a:lnTo>
                      <a:pt x="15508" y="13310"/>
                    </a:lnTo>
                    <a:lnTo>
                      <a:pt x="15508" y="12969"/>
                    </a:lnTo>
                    <a:lnTo>
                      <a:pt x="15508" y="12543"/>
                    </a:lnTo>
                    <a:lnTo>
                      <a:pt x="15474" y="12134"/>
                    </a:lnTo>
                    <a:lnTo>
                      <a:pt x="15423" y="11708"/>
                    </a:lnTo>
                    <a:lnTo>
                      <a:pt x="15372" y="11265"/>
                    </a:lnTo>
                    <a:lnTo>
                      <a:pt x="15286" y="10839"/>
                    </a:lnTo>
                    <a:lnTo>
                      <a:pt x="15201" y="10413"/>
                    </a:lnTo>
                    <a:lnTo>
                      <a:pt x="15099" y="9970"/>
                    </a:lnTo>
                    <a:lnTo>
                      <a:pt x="14963" y="9544"/>
                    </a:lnTo>
                    <a:lnTo>
                      <a:pt x="14826" y="9101"/>
                    </a:lnTo>
                    <a:lnTo>
                      <a:pt x="14673" y="8675"/>
                    </a:lnTo>
                    <a:lnTo>
                      <a:pt x="14520" y="8232"/>
                    </a:lnTo>
                    <a:lnTo>
                      <a:pt x="14332" y="7806"/>
                    </a:lnTo>
                    <a:lnTo>
                      <a:pt x="14145" y="7379"/>
                    </a:lnTo>
                    <a:lnTo>
                      <a:pt x="13940" y="6970"/>
                    </a:lnTo>
                    <a:lnTo>
                      <a:pt x="13719" y="6544"/>
                    </a:lnTo>
                    <a:lnTo>
                      <a:pt x="13480" y="6135"/>
                    </a:lnTo>
                    <a:lnTo>
                      <a:pt x="13242" y="5726"/>
                    </a:lnTo>
                    <a:lnTo>
                      <a:pt x="12986" y="5335"/>
                    </a:lnTo>
                    <a:lnTo>
                      <a:pt x="12730" y="4943"/>
                    </a:lnTo>
                    <a:lnTo>
                      <a:pt x="12458" y="4568"/>
                    </a:lnTo>
                    <a:lnTo>
                      <a:pt x="12185" y="4193"/>
                    </a:lnTo>
                    <a:lnTo>
                      <a:pt x="11878" y="3835"/>
                    </a:lnTo>
                    <a:lnTo>
                      <a:pt x="11588" y="3477"/>
                    </a:lnTo>
                    <a:lnTo>
                      <a:pt x="11282" y="3153"/>
                    </a:lnTo>
                    <a:lnTo>
                      <a:pt x="10958" y="2812"/>
                    </a:lnTo>
                    <a:lnTo>
                      <a:pt x="10634" y="2506"/>
                    </a:lnTo>
                    <a:lnTo>
                      <a:pt x="10310" y="2216"/>
                    </a:lnTo>
                    <a:lnTo>
                      <a:pt x="9970" y="1926"/>
                    </a:lnTo>
                    <a:lnTo>
                      <a:pt x="9629" y="1654"/>
                    </a:lnTo>
                    <a:lnTo>
                      <a:pt x="9288" y="1398"/>
                    </a:lnTo>
                    <a:lnTo>
                      <a:pt x="8930" y="1176"/>
                    </a:lnTo>
                    <a:lnTo>
                      <a:pt x="8572" y="955"/>
                    </a:lnTo>
                    <a:lnTo>
                      <a:pt x="8214" y="750"/>
                    </a:lnTo>
                    <a:lnTo>
                      <a:pt x="7856" y="580"/>
                    </a:lnTo>
                    <a:lnTo>
                      <a:pt x="7499" y="427"/>
                    </a:lnTo>
                    <a:lnTo>
                      <a:pt x="7158" y="307"/>
                    </a:lnTo>
                    <a:lnTo>
                      <a:pt x="6817" y="205"/>
                    </a:lnTo>
                    <a:lnTo>
                      <a:pt x="6493" y="120"/>
                    </a:lnTo>
                    <a:lnTo>
                      <a:pt x="6169" y="52"/>
                    </a:lnTo>
                    <a:lnTo>
                      <a:pt x="5846" y="18"/>
                    </a:lnTo>
                    <a:lnTo>
                      <a:pt x="5539" y="1"/>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6"/>
              <p:cNvSpPr/>
              <p:nvPr/>
            </p:nvSpPr>
            <p:spPr>
              <a:xfrm>
                <a:off x="5907848" y="3280771"/>
                <a:ext cx="403998" cy="627771"/>
              </a:xfrm>
              <a:custGeom>
                <a:avLst/>
                <a:gdLst/>
                <a:ahLst/>
                <a:cxnLst/>
                <a:rect l="l" t="t" r="r" b="b"/>
                <a:pathLst>
                  <a:path w="13907" h="21610" extrusionOk="0">
                    <a:moveTo>
                      <a:pt x="6186" y="5164"/>
                    </a:moveTo>
                    <a:lnTo>
                      <a:pt x="6374" y="5249"/>
                    </a:lnTo>
                    <a:lnTo>
                      <a:pt x="6561" y="5335"/>
                    </a:lnTo>
                    <a:lnTo>
                      <a:pt x="6851" y="5522"/>
                    </a:lnTo>
                    <a:lnTo>
                      <a:pt x="7124" y="5744"/>
                    </a:lnTo>
                    <a:lnTo>
                      <a:pt x="7396" y="5965"/>
                    </a:lnTo>
                    <a:lnTo>
                      <a:pt x="7652" y="6238"/>
                    </a:lnTo>
                    <a:lnTo>
                      <a:pt x="7891" y="6511"/>
                    </a:lnTo>
                    <a:lnTo>
                      <a:pt x="8129" y="6800"/>
                    </a:lnTo>
                    <a:lnTo>
                      <a:pt x="8351" y="7124"/>
                    </a:lnTo>
                    <a:lnTo>
                      <a:pt x="8555" y="7448"/>
                    </a:lnTo>
                    <a:lnTo>
                      <a:pt x="8726" y="7772"/>
                    </a:lnTo>
                    <a:lnTo>
                      <a:pt x="8896" y="8112"/>
                    </a:lnTo>
                    <a:lnTo>
                      <a:pt x="9032" y="8470"/>
                    </a:lnTo>
                    <a:lnTo>
                      <a:pt x="9152" y="8811"/>
                    </a:lnTo>
                    <a:lnTo>
                      <a:pt x="9237" y="9169"/>
                    </a:lnTo>
                    <a:lnTo>
                      <a:pt x="9305" y="9527"/>
                    </a:lnTo>
                    <a:lnTo>
                      <a:pt x="9356" y="9868"/>
                    </a:lnTo>
                    <a:lnTo>
                      <a:pt x="9373" y="10208"/>
                    </a:lnTo>
                    <a:lnTo>
                      <a:pt x="9356" y="10396"/>
                    </a:lnTo>
                    <a:lnTo>
                      <a:pt x="9169" y="10311"/>
                    </a:lnTo>
                    <a:lnTo>
                      <a:pt x="8981" y="10208"/>
                    </a:lnTo>
                    <a:lnTo>
                      <a:pt x="8692" y="10038"/>
                    </a:lnTo>
                    <a:lnTo>
                      <a:pt x="8419" y="9817"/>
                    </a:lnTo>
                    <a:lnTo>
                      <a:pt x="8146" y="9578"/>
                    </a:lnTo>
                    <a:lnTo>
                      <a:pt x="7891" y="9322"/>
                    </a:lnTo>
                    <a:lnTo>
                      <a:pt x="7635" y="9050"/>
                    </a:lnTo>
                    <a:lnTo>
                      <a:pt x="7413" y="8743"/>
                    </a:lnTo>
                    <a:lnTo>
                      <a:pt x="7192" y="8436"/>
                    </a:lnTo>
                    <a:lnTo>
                      <a:pt x="6987" y="8112"/>
                    </a:lnTo>
                    <a:lnTo>
                      <a:pt x="6800" y="7772"/>
                    </a:lnTo>
                    <a:lnTo>
                      <a:pt x="6647" y="7431"/>
                    </a:lnTo>
                    <a:lnTo>
                      <a:pt x="6510" y="7090"/>
                    </a:lnTo>
                    <a:lnTo>
                      <a:pt x="6391" y="6732"/>
                    </a:lnTo>
                    <a:lnTo>
                      <a:pt x="6289" y="6374"/>
                    </a:lnTo>
                    <a:lnTo>
                      <a:pt x="6221" y="6033"/>
                    </a:lnTo>
                    <a:lnTo>
                      <a:pt x="6186" y="5693"/>
                    </a:lnTo>
                    <a:lnTo>
                      <a:pt x="6169" y="5352"/>
                    </a:lnTo>
                    <a:lnTo>
                      <a:pt x="6186" y="5164"/>
                    </a:lnTo>
                    <a:close/>
                    <a:moveTo>
                      <a:pt x="3647" y="1"/>
                    </a:moveTo>
                    <a:lnTo>
                      <a:pt x="3358" y="18"/>
                    </a:lnTo>
                    <a:lnTo>
                      <a:pt x="3085" y="69"/>
                    </a:lnTo>
                    <a:lnTo>
                      <a:pt x="2812" y="137"/>
                    </a:lnTo>
                    <a:lnTo>
                      <a:pt x="2540" y="222"/>
                    </a:lnTo>
                    <a:lnTo>
                      <a:pt x="2284" y="324"/>
                    </a:lnTo>
                    <a:lnTo>
                      <a:pt x="2045" y="444"/>
                    </a:lnTo>
                    <a:lnTo>
                      <a:pt x="1807" y="597"/>
                    </a:lnTo>
                    <a:lnTo>
                      <a:pt x="1602" y="751"/>
                    </a:lnTo>
                    <a:lnTo>
                      <a:pt x="1381" y="938"/>
                    </a:lnTo>
                    <a:lnTo>
                      <a:pt x="1193" y="1142"/>
                    </a:lnTo>
                    <a:lnTo>
                      <a:pt x="1006" y="1364"/>
                    </a:lnTo>
                    <a:lnTo>
                      <a:pt x="835" y="1603"/>
                    </a:lnTo>
                    <a:lnTo>
                      <a:pt x="682" y="1858"/>
                    </a:lnTo>
                    <a:lnTo>
                      <a:pt x="546" y="2131"/>
                    </a:lnTo>
                    <a:lnTo>
                      <a:pt x="426" y="2421"/>
                    </a:lnTo>
                    <a:lnTo>
                      <a:pt x="307" y="2727"/>
                    </a:lnTo>
                    <a:lnTo>
                      <a:pt x="222" y="3051"/>
                    </a:lnTo>
                    <a:lnTo>
                      <a:pt x="137" y="3392"/>
                    </a:lnTo>
                    <a:lnTo>
                      <a:pt x="69" y="3750"/>
                    </a:lnTo>
                    <a:lnTo>
                      <a:pt x="35" y="4125"/>
                    </a:lnTo>
                    <a:lnTo>
                      <a:pt x="0" y="4517"/>
                    </a:lnTo>
                    <a:lnTo>
                      <a:pt x="0" y="4926"/>
                    </a:lnTo>
                    <a:lnTo>
                      <a:pt x="0" y="5284"/>
                    </a:lnTo>
                    <a:lnTo>
                      <a:pt x="17" y="5624"/>
                    </a:lnTo>
                    <a:lnTo>
                      <a:pt x="52" y="5982"/>
                    </a:lnTo>
                    <a:lnTo>
                      <a:pt x="86" y="6340"/>
                    </a:lnTo>
                    <a:lnTo>
                      <a:pt x="137" y="6698"/>
                    </a:lnTo>
                    <a:lnTo>
                      <a:pt x="205" y="7073"/>
                    </a:lnTo>
                    <a:lnTo>
                      <a:pt x="290" y="7431"/>
                    </a:lnTo>
                    <a:lnTo>
                      <a:pt x="375" y="7789"/>
                    </a:lnTo>
                    <a:lnTo>
                      <a:pt x="580" y="8521"/>
                    </a:lnTo>
                    <a:lnTo>
                      <a:pt x="835" y="9254"/>
                    </a:lnTo>
                    <a:lnTo>
                      <a:pt x="1125" y="9987"/>
                    </a:lnTo>
                    <a:lnTo>
                      <a:pt x="1449" y="10703"/>
                    </a:lnTo>
                    <a:lnTo>
                      <a:pt x="1653" y="11078"/>
                    </a:lnTo>
                    <a:lnTo>
                      <a:pt x="6919" y="21609"/>
                    </a:lnTo>
                    <a:lnTo>
                      <a:pt x="12304" y="17127"/>
                    </a:lnTo>
                    <a:lnTo>
                      <a:pt x="12372" y="17076"/>
                    </a:lnTo>
                    <a:lnTo>
                      <a:pt x="12543" y="16923"/>
                    </a:lnTo>
                    <a:lnTo>
                      <a:pt x="12713" y="16735"/>
                    </a:lnTo>
                    <a:lnTo>
                      <a:pt x="12867" y="16548"/>
                    </a:lnTo>
                    <a:lnTo>
                      <a:pt x="13003" y="16360"/>
                    </a:lnTo>
                    <a:lnTo>
                      <a:pt x="13139" y="16139"/>
                    </a:lnTo>
                    <a:lnTo>
                      <a:pt x="13276" y="15917"/>
                    </a:lnTo>
                    <a:lnTo>
                      <a:pt x="13395" y="15679"/>
                    </a:lnTo>
                    <a:lnTo>
                      <a:pt x="13497" y="15423"/>
                    </a:lnTo>
                    <a:lnTo>
                      <a:pt x="13582" y="15150"/>
                    </a:lnTo>
                    <a:lnTo>
                      <a:pt x="13668" y="14878"/>
                    </a:lnTo>
                    <a:lnTo>
                      <a:pt x="13736" y="14588"/>
                    </a:lnTo>
                    <a:lnTo>
                      <a:pt x="13804" y="14281"/>
                    </a:lnTo>
                    <a:lnTo>
                      <a:pt x="13855" y="13975"/>
                    </a:lnTo>
                    <a:lnTo>
                      <a:pt x="13889" y="13651"/>
                    </a:lnTo>
                    <a:lnTo>
                      <a:pt x="13906" y="13310"/>
                    </a:lnTo>
                    <a:lnTo>
                      <a:pt x="13906" y="12969"/>
                    </a:lnTo>
                    <a:lnTo>
                      <a:pt x="13906" y="12543"/>
                    </a:lnTo>
                    <a:lnTo>
                      <a:pt x="13872" y="12117"/>
                    </a:lnTo>
                    <a:lnTo>
                      <a:pt x="13838" y="11691"/>
                    </a:lnTo>
                    <a:lnTo>
                      <a:pt x="13770" y="11265"/>
                    </a:lnTo>
                    <a:lnTo>
                      <a:pt x="13702" y="10839"/>
                    </a:lnTo>
                    <a:lnTo>
                      <a:pt x="13599" y="10396"/>
                    </a:lnTo>
                    <a:lnTo>
                      <a:pt x="13497" y="9970"/>
                    </a:lnTo>
                    <a:lnTo>
                      <a:pt x="13378" y="9527"/>
                    </a:lnTo>
                    <a:lnTo>
                      <a:pt x="13225" y="9101"/>
                    </a:lnTo>
                    <a:lnTo>
                      <a:pt x="13088" y="8658"/>
                    </a:lnTo>
                    <a:lnTo>
                      <a:pt x="12918" y="8232"/>
                    </a:lnTo>
                    <a:lnTo>
                      <a:pt x="12730" y="7806"/>
                    </a:lnTo>
                    <a:lnTo>
                      <a:pt x="12543" y="7380"/>
                    </a:lnTo>
                    <a:lnTo>
                      <a:pt x="12338" y="6954"/>
                    </a:lnTo>
                    <a:lnTo>
                      <a:pt x="12117" y="6545"/>
                    </a:lnTo>
                    <a:lnTo>
                      <a:pt x="11895" y="6136"/>
                    </a:lnTo>
                    <a:lnTo>
                      <a:pt x="11640" y="5727"/>
                    </a:lnTo>
                    <a:lnTo>
                      <a:pt x="11401" y="5335"/>
                    </a:lnTo>
                    <a:lnTo>
                      <a:pt x="11128" y="4943"/>
                    </a:lnTo>
                    <a:lnTo>
                      <a:pt x="10856" y="4551"/>
                    </a:lnTo>
                    <a:lnTo>
                      <a:pt x="10583" y="4193"/>
                    </a:lnTo>
                    <a:lnTo>
                      <a:pt x="10293" y="3835"/>
                    </a:lnTo>
                    <a:lnTo>
                      <a:pt x="9987" y="3477"/>
                    </a:lnTo>
                    <a:lnTo>
                      <a:pt x="9680" y="3136"/>
                    </a:lnTo>
                    <a:lnTo>
                      <a:pt x="9373" y="2813"/>
                    </a:lnTo>
                    <a:lnTo>
                      <a:pt x="9049" y="2506"/>
                    </a:lnTo>
                    <a:lnTo>
                      <a:pt x="8709" y="2199"/>
                    </a:lnTo>
                    <a:lnTo>
                      <a:pt x="8368" y="1926"/>
                    </a:lnTo>
                    <a:lnTo>
                      <a:pt x="8027" y="1654"/>
                    </a:lnTo>
                    <a:lnTo>
                      <a:pt x="7686" y="1398"/>
                    </a:lnTo>
                    <a:lnTo>
                      <a:pt x="7328" y="1160"/>
                    </a:lnTo>
                    <a:lnTo>
                      <a:pt x="6970" y="955"/>
                    </a:lnTo>
                    <a:lnTo>
                      <a:pt x="6612" y="751"/>
                    </a:lnTo>
                    <a:lnTo>
                      <a:pt x="6255" y="580"/>
                    </a:lnTo>
                    <a:lnTo>
                      <a:pt x="5914" y="427"/>
                    </a:lnTo>
                    <a:lnTo>
                      <a:pt x="5573" y="307"/>
                    </a:lnTo>
                    <a:lnTo>
                      <a:pt x="5232" y="188"/>
                    </a:lnTo>
                    <a:lnTo>
                      <a:pt x="4908" y="120"/>
                    </a:lnTo>
                    <a:lnTo>
                      <a:pt x="4585" y="52"/>
                    </a:lnTo>
                    <a:lnTo>
                      <a:pt x="4261" y="18"/>
                    </a:lnTo>
                    <a:lnTo>
                      <a:pt x="3954" y="1"/>
                    </a:lnTo>
                    <a:close/>
                  </a:path>
                </a:pathLst>
              </a:custGeom>
              <a:solidFill>
                <a:srgbClr val="00B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6"/>
              <p:cNvSpPr/>
              <p:nvPr/>
            </p:nvSpPr>
            <p:spPr>
              <a:xfrm>
                <a:off x="6016267" y="3424834"/>
                <a:ext cx="163406" cy="210438"/>
              </a:xfrm>
              <a:custGeom>
                <a:avLst/>
                <a:gdLst/>
                <a:ahLst/>
                <a:cxnLst/>
                <a:rect l="l" t="t" r="r" b="b"/>
                <a:pathLst>
                  <a:path w="5625" h="7244" extrusionOk="0">
                    <a:moveTo>
                      <a:pt x="1483" y="1"/>
                    </a:moveTo>
                    <a:lnTo>
                      <a:pt x="1262" y="18"/>
                    </a:lnTo>
                    <a:lnTo>
                      <a:pt x="1074" y="69"/>
                    </a:lnTo>
                    <a:lnTo>
                      <a:pt x="887" y="154"/>
                    </a:lnTo>
                    <a:lnTo>
                      <a:pt x="699" y="256"/>
                    </a:lnTo>
                    <a:lnTo>
                      <a:pt x="546" y="393"/>
                    </a:lnTo>
                    <a:lnTo>
                      <a:pt x="409" y="546"/>
                    </a:lnTo>
                    <a:lnTo>
                      <a:pt x="290" y="734"/>
                    </a:lnTo>
                    <a:lnTo>
                      <a:pt x="188" y="938"/>
                    </a:lnTo>
                    <a:lnTo>
                      <a:pt x="103" y="1160"/>
                    </a:lnTo>
                    <a:lnTo>
                      <a:pt x="52" y="1415"/>
                    </a:lnTo>
                    <a:lnTo>
                      <a:pt x="0" y="1688"/>
                    </a:lnTo>
                    <a:lnTo>
                      <a:pt x="0" y="1995"/>
                    </a:lnTo>
                    <a:lnTo>
                      <a:pt x="0" y="2335"/>
                    </a:lnTo>
                    <a:lnTo>
                      <a:pt x="52" y="2676"/>
                    </a:lnTo>
                    <a:lnTo>
                      <a:pt x="120" y="3034"/>
                    </a:lnTo>
                    <a:lnTo>
                      <a:pt x="205" y="3375"/>
                    </a:lnTo>
                    <a:lnTo>
                      <a:pt x="324" y="3733"/>
                    </a:lnTo>
                    <a:lnTo>
                      <a:pt x="478" y="4091"/>
                    </a:lnTo>
                    <a:lnTo>
                      <a:pt x="631" y="4432"/>
                    </a:lnTo>
                    <a:lnTo>
                      <a:pt x="818" y="4755"/>
                    </a:lnTo>
                    <a:lnTo>
                      <a:pt x="1006" y="5079"/>
                    </a:lnTo>
                    <a:lnTo>
                      <a:pt x="1227" y="5403"/>
                    </a:lnTo>
                    <a:lnTo>
                      <a:pt x="1466" y="5693"/>
                    </a:lnTo>
                    <a:lnTo>
                      <a:pt x="1705" y="5982"/>
                    </a:lnTo>
                    <a:lnTo>
                      <a:pt x="1960" y="6238"/>
                    </a:lnTo>
                    <a:lnTo>
                      <a:pt x="2233" y="6476"/>
                    </a:lnTo>
                    <a:lnTo>
                      <a:pt x="2523" y="6681"/>
                    </a:lnTo>
                    <a:lnTo>
                      <a:pt x="2812" y="6868"/>
                    </a:lnTo>
                    <a:lnTo>
                      <a:pt x="3085" y="7005"/>
                    </a:lnTo>
                    <a:lnTo>
                      <a:pt x="3358" y="7124"/>
                    </a:lnTo>
                    <a:lnTo>
                      <a:pt x="3613" y="7192"/>
                    </a:lnTo>
                    <a:lnTo>
                      <a:pt x="3869" y="7243"/>
                    </a:lnTo>
                    <a:lnTo>
                      <a:pt x="4107" y="7243"/>
                    </a:lnTo>
                    <a:lnTo>
                      <a:pt x="4329" y="7226"/>
                    </a:lnTo>
                    <a:lnTo>
                      <a:pt x="4551" y="7175"/>
                    </a:lnTo>
                    <a:lnTo>
                      <a:pt x="4738" y="7090"/>
                    </a:lnTo>
                    <a:lnTo>
                      <a:pt x="4925" y="6988"/>
                    </a:lnTo>
                    <a:lnTo>
                      <a:pt x="5096" y="6851"/>
                    </a:lnTo>
                    <a:lnTo>
                      <a:pt x="5232" y="6681"/>
                    </a:lnTo>
                    <a:lnTo>
                      <a:pt x="5351" y="6476"/>
                    </a:lnTo>
                    <a:lnTo>
                      <a:pt x="5454" y="6255"/>
                    </a:lnTo>
                    <a:lnTo>
                      <a:pt x="5539" y="6016"/>
                    </a:lnTo>
                    <a:lnTo>
                      <a:pt x="5590" y="5744"/>
                    </a:lnTo>
                    <a:lnTo>
                      <a:pt x="5624" y="5437"/>
                    </a:lnTo>
                    <a:lnTo>
                      <a:pt x="5437" y="5352"/>
                    </a:lnTo>
                    <a:lnTo>
                      <a:pt x="5249" y="5249"/>
                    </a:lnTo>
                    <a:lnTo>
                      <a:pt x="4960" y="5079"/>
                    </a:lnTo>
                    <a:lnTo>
                      <a:pt x="4687" y="4858"/>
                    </a:lnTo>
                    <a:lnTo>
                      <a:pt x="4414" y="4619"/>
                    </a:lnTo>
                    <a:lnTo>
                      <a:pt x="4159" y="4363"/>
                    </a:lnTo>
                    <a:lnTo>
                      <a:pt x="3903" y="4091"/>
                    </a:lnTo>
                    <a:lnTo>
                      <a:pt x="3681" y="3784"/>
                    </a:lnTo>
                    <a:lnTo>
                      <a:pt x="3460" y="3477"/>
                    </a:lnTo>
                    <a:lnTo>
                      <a:pt x="3255" y="3153"/>
                    </a:lnTo>
                    <a:lnTo>
                      <a:pt x="3068" y="2813"/>
                    </a:lnTo>
                    <a:lnTo>
                      <a:pt x="2915" y="2472"/>
                    </a:lnTo>
                    <a:lnTo>
                      <a:pt x="2778" y="2131"/>
                    </a:lnTo>
                    <a:lnTo>
                      <a:pt x="2659" y="1773"/>
                    </a:lnTo>
                    <a:lnTo>
                      <a:pt x="2557" y="1415"/>
                    </a:lnTo>
                    <a:lnTo>
                      <a:pt x="2489" y="1074"/>
                    </a:lnTo>
                    <a:lnTo>
                      <a:pt x="2454" y="734"/>
                    </a:lnTo>
                    <a:lnTo>
                      <a:pt x="2437" y="393"/>
                    </a:lnTo>
                    <a:lnTo>
                      <a:pt x="2454" y="205"/>
                    </a:lnTo>
                    <a:lnTo>
                      <a:pt x="2199" y="103"/>
                    </a:lnTo>
                    <a:lnTo>
                      <a:pt x="1943" y="35"/>
                    </a:lnTo>
                    <a:lnTo>
                      <a:pt x="1705" y="1"/>
                    </a:lnTo>
                    <a:close/>
                  </a:path>
                </a:pathLst>
              </a:custGeom>
              <a:solidFill>
                <a:srgbClr val="007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6"/>
              <p:cNvSpPr/>
              <p:nvPr/>
            </p:nvSpPr>
            <p:spPr>
              <a:xfrm>
                <a:off x="3254113" y="3396396"/>
                <a:ext cx="658941" cy="272809"/>
              </a:xfrm>
              <a:custGeom>
                <a:avLst/>
                <a:gdLst/>
                <a:ahLst/>
                <a:cxnLst/>
                <a:rect l="l" t="t" r="r" b="b"/>
                <a:pathLst>
                  <a:path w="22683" h="9391" extrusionOk="0">
                    <a:moveTo>
                      <a:pt x="10498" y="0"/>
                    </a:moveTo>
                    <a:lnTo>
                      <a:pt x="9970" y="17"/>
                    </a:lnTo>
                    <a:lnTo>
                      <a:pt x="9424" y="51"/>
                    </a:lnTo>
                    <a:lnTo>
                      <a:pt x="8896" y="103"/>
                    </a:lnTo>
                    <a:lnTo>
                      <a:pt x="8368" y="171"/>
                    </a:lnTo>
                    <a:lnTo>
                      <a:pt x="7839" y="239"/>
                    </a:lnTo>
                    <a:lnTo>
                      <a:pt x="7328" y="341"/>
                    </a:lnTo>
                    <a:lnTo>
                      <a:pt x="6817" y="443"/>
                    </a:lnTo>
                    <a:lnTo>
                      <a:pt x="6306" y="580"/>
                    </a:lnTo>
                    <a:lnTo>
                      <a:pt x="5829" y="716"/>
                    </a:lnTo>
                    <a:lnTo>
                      <a:pt x="5334" y="869"/>
                    </a:lnTo>
                    <a:lnTo>
                      <a:pt x="4874" y="1040"/>
                    </a:lnTo>
                    <a:lnTo>
                      <a:pt x="4414" y="1227"/>
                    </a:lnTo>
                    <a:lnTo>
                      <a:pt x="3971" y="1432"/>
                    </a:lnTo>
                    <a:lnTo>
                      <a:pt x="3545" y="1636"/>
                    </a:lnTo>
                    <a:lnTo>
                      <a:pt x="3136" y="1875"/>
                    </a:lnTo>
                    <a:lnTo>
                      <a:pt x="2761" y="2114"/>
                    </a:lnTo>
                    <a:lnTo>
                      <a:pt x="2403" y="2352"/>
                    </a:lnTo>
                    <a:lnTo>
                      <a:pt x="2079" y="2608"/>
                    </a:lnTo>
                    <a:lnTo>
                      <a:pt x="1773" y="2880"/>
                    </a:lnTo>
                    <a:lnTo>
                      <a:pt x="1483" y="3136"/>
                    </a:lnTo>
                    <a:lnTo>
                      <a:pt x="1244" y="3426"/>
                    </a:lnTo>
                    <a:lnTo>
                      <a:pt x="1006" y="3698"/>
                    </a:lnTo>
                    <a:lnTo>
                      <a:pt x="801" y="3988"/>
                    </a:lnTo>
                    <a:lnTo>
                      <a:pt x="631" y="4278"/>
                    </a:lnTo>
                    <a:lnTo>
                      <a:pt x="478" y="4585"/>
                    </a:lnTo>
                    <a:lnTo>
                      <a:pt x="341" y="4891"/>
                    </a:lnTo>
                    <a:lnTo>
                      <a:pt x="239" y="5181"/>
                    </a:lnTo>
                    <a:lnTo>
                      <a:pt x="171" y="5488"/>
                    </a:lnTo>
                    <a:lnTo>
                      <a:pt x="120" y="5811"/>
                    </a:lnTo>
                    <a:lnTo>
                      <a:pt x="103" y="6118"/>
                    </a:lnTo>
                    <a:lnTo>
                      <a:pt x="0" y="8504"/>
                    </a:lnTo>
                    <a:lnTo>
                      <a:pt x="17" y="8197"/>
                    </a:lnTo>
                    <a:lnTo>
                      <a:pt x="69" y="7891"/>
                    </a:lnTo>
                    <a:lnTo>
                      <a:pt x="154" y="7584"/>
                    </a:lnTo>
                    <a:lnTo>
                      <a:pt x="256" y="7277"/>
                    </a:lnTo>
                    <a:lnTo>
                      <a:pt x="375" y="6970"/>
                    </a:lnTo>
                    <a:lnTo>
                      <a:pt x="529" y="6681"/>
                    </a:lnTo>
                    <a:lnTo>
                      <a:pt x="716" y="6391"/>
                    </a:lnTo>
                    <a:lnTo>
                      <a:pt x="904" y="6101"/>
                    </a:lnTo>
                    <a:lnTo>
                      <a:pt x="1142" y="5811"/>
                    </a:lnTo>
                    <a:lnTo>
                      <a:pt x="1398" y="5539"/>
                    </a:lnTo>
                    <a:lnTo>
                      <a:pt x="1670" y="5266"/>
                    </a:lnTo>
                    <a:lnTo>
                      <a:pt x="1977" y="5011"/>
                    </a:lnTo>
                    <a:lnTo>
                      <a:pt x="2301" y="4755"/>
                    </a:lnTo>
                    <a:lnTo>
                      <a:pt x="2659" y="4499"/>
                    </a:lnTo>
                    <a:lnTo>
                      <a:pt x="3034" y="4261"/>
                    </a:lnTo>
                    <a:lnTo>
                      <a:pt x="3443" y="4039"/>
                    </a:lnTo>
                    <a:lnTo>
                      <a:pt x="3869" y="3818"/>
                    </a:lnTo>
                    <a:lnTo>
                      <a:pt x="4312" y="3613"/>
                    </a:lnTo>
                    <a:lnTo>
                      <a:pt x="4772" y="3426"/>
                    </a:lnTo>
                    <a:lnTo>
                      <a:pt x="5249" y="3255"/>
                    </a:lnTo>
                    <a:lnTo>
                      <a:pt x="5726" y="3102"/>
                    </a:lnTo>
                    <a:lnTo>
                      <a:pt x="6220" y="2966"/>
                    </a:lnTo>
                    <a:lnTo>
                      <a:pt x="6715" y="2846"/>
                    </a:lnTo>
                    <a:lnTo>
                      <a:pt x="7226" y="2727"/>
                    </a:lnTo>
                    <a:lnTo>
                      <a:pt x="7737" y="2642"/>
                    </a:lnTo>
                    <a:lnTo>
                      <a:pt x="8265" y="2557"/>
                    </a:lnTo>
                    <a:lnTo>
                      <a:pt x="8794" y="2505"/>
                    </a:lnTo>
                    <a:lnTo>
                      <a:pt x="9322" y="2454"/>
                    </a:lnTo>
                    <a:lnTo>
                      <a:pt x="9867" y="2420"/>
                    </a:lnTo>
                    <a:lnTo>
                      <a:pt x="10413" y="2403"/>
                    </a:lnTo>
                    <a:lnTo>
                      <a:pt x="11486" y="2403"/>
                    </a:lnTo>
                    <a:lnTo>
                      <a:pt x="12032" y="2437"/>
                    </a:lnTo>
                    <a:lnTo>
                      <a:pt x="12577" y="2471"/>
                    </a:lnTo>
                    <a:lnTo>
                      <a:pt x="13105" y="2540"/>
                    </a:lnTo>
                    <a:lnTo>
                      <a:pt x="13651" y="2608"/>
                    </a:lnTo>
                    <a:lnTo>
                      <a:pt x="14179" y="2693"/>
                    </a:lnTo>
                    <a:lnTo>
                      <a:pt x="14690" y="2795"/>
                    </a:lnTo>
                    <a:lnTo>
                      <a:pt x="15218" y="2914"/>
                    </a:lnTo>
                    <a:lnTo>
                      <a:pt x="15730" y="3051"/>
                    </a:lnTo>
                    <a:lnTo>
                      <a:pt x="16224" y="3187"/>
                    </a:lnTo>
                    <a:lnTo>
                      <a:pt x="16718" y="3340"/>
                    </a:lnTo>
                    <a:lnTo>
                      <a:pt x="17195" y="3528"/>
                    </a:lnTo>
                    <a:lnTo>
                      <a:pt x="17672" y="3715"/>
                    </a:lnTo>
                    <a:lnTo>
                      <a:pt x="18132" y="3920"/>
                    </a:lnTo>
                    <a:lnTo>
                      <a:pt x="18575" y="4141"/>
                    </a:lnTo>
                    <a:lnTo>
                      <a:pt x="19002" y="4363"/>
                    </a:lnTo>
                    <a:lnTo>
                      <a:pt x="19410" y="4619"/>
                    </a:lnTo>
                    <a:lnTo>
                      <a:pt x="19819" y="4874"/>
                    </a:lnTo>
                    <a:lnTo>
                      <a:pt x="20177" y="5147"/>
                    </a:lnTo>
                    <a:lnTo>
                      <a:pt x="20518" y="5420"/>
                    </a:lnTo>
                    <a:lnTo>
                      <a:pt x="20842" y="5709"/>
                    </a:lnTo>
                    <a:lnTo>
                      <a:pt x="21132" y="5999"/>
                    </a:lnTo>
                    <a:lnTo>
                      <a:pt x="21387" y="6289"/>
                    </a:lnTo>
                    <a:lnTo>
                      <a:pt x="21626" y="6578"/>
                    </a:lnTo>
                    <a:lnTo>
                      <a:pt x="21847" y="6885"/>
                    </a:lnTo>
                    <a:lnTo>
                      <a:pt x="22035" y="7192"/>
                    </a:lnTo>
                    <a:lnTo>
                      <a:pt x="22188" y="7499"/>
                    </a:lnTo>
                    <a:lnTo>
                      <a:pt x="22325" y="7822"/>
                    </a:lnTo>
                    <a:lnTo>
                      <a:pt x="22427" y="8129"/>
                    </a:lnTo>
                    <a:lnTo>
                      <a:pt x="22495" y="8453"/>
                    </a:lnTo>
                    <a:lnTo>
                      <a:pt x="22563" y="8760"/>
                    </a:lnTo>
                    <a:lnTo>
                      <a:pt x="22580" y="9083"/>
                    </a:lnTo>
                    <a:lnTo>
                      <a:pt x="22580" y="9390"/>
                    </a:lnTo>
                    <a:lnTo>
                      <a:pt x="22682" y="7004"/>
                    </a:lnTo>
                    <a:lnTo>
                      <a:pt x="22682" y="6681"/>
                    </a:lnTo>
                    <a:lnTo>
                      <a:pt x="22648" y="6374"/>
                    </a:lnTo>
                    <a:lnTo>
                      <a:pt x="22597" y="6050"/>
                    </a:lnTo>
                    <a:lnTo>
                      <a:pt x="22512" y="5743"/>
                    </a:lnTo>
                    <a:lnTo>
                      <a:pt x="22410" y="5420"/>
                    </a:lnTo>
                    <a:lnTo>
                      <a:pt x="22290" y="5113"/>
                    </a:lnTo>
                    <a:lnTo>
                      <a:pt x="22120" y="4806"/>
                    </a:lnTo>
                    <a:lnTo>
                      <a:pt x="21933" y="4499"/>
                    </a:lnTo>
                    <a:lnTo>
                      <a:pt x="21728" y="4193"/>
                    </a:lnTo>
                    <a:lnTo>
                      <a:pt x="21490" y="3886"/>
                    </a:lnTo>
                    <a:lnTo>
                      <a:pt x="21234" y="3596"/>
                    </a:lnTo>
                    <a:lnTo>
                      <a:pt x="20944" y="3306"/>
                    </a:lnTo>
                    <a:lnTo>
                      <a:pt x="20620" y="3034"/>
                    </a:lnTo>
                    <a:lnTo>
                      <a:pt x="20280" y="2744"/>
                    </a:lnTo>
                    <a:lnTo>
                      <a:pt x="19905" y="2488"/>
                    </a:lnTo>
                    <a:lnTo>
                      <a:pt x="19513" y="2216"/>
                    </a:lnTo>
                    <a:lnTo>
                      <a:pt x="19104" y="1977"/>
                    </a:lnTo>
                    <a:lnTo>
                      <a:pt x="18678" y="1739"/>
                    </a:lnTo>
                    <a:lnTo>
                      <a:pt x="18218" y="1517"/>
                    </a:lnTo>
                    <a:lnTo>
                      <a:pt x="17775" y="1313"/>
                    </a:lnTo>
                    <a:lnTo>
                      <a:pt x="17297" y="1125"/>
                    </a:lnTo>
                    <a:lnTo>
                      <a:pt x="16820" y="955"/>
                    </a:lnTo>
                    <a:lnTo>
                      <a:pt x="16326" y="801"/>
                    </a:lnTo>
                    <a:lnTo>
                      <a:pt x="15815" y="648"/>
                    </a:lnTo>
                    <a:lnTo>
                      <a:pt x="15304" y="512"/>
                    </a:lnTo>
                    <a:lnTo>
                      <a:pt x="14792" y="409"/>
                    </a:lnTo>
                    <a:lnTo>
                      <a:pt x="14264" y="307"/>
                    </a:lnTo>
                    <a:lnTo>
                      <a:pt x="13736" y="205"/>
                    </a:lnTo>
                    <a:lnTo>
                      <a:pt x="13207" y="137"/>
                    </a:lnTo>
                    <a:lnTo>
                      <a:pt x="12662" y="86"/>
                    </a:lnTo>
                    <a:lnTo>
                      <a:pt x="12134" y="34"/>
                    </a:lnTo>
                    <a:lnTo>
                      <a:pt x="11589" y="17"/>
                    </a:lnTo>
                    <a:lnTo>
                      <a:pt x="11043" y="0"/>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6"/>
              <p:cNvSpPr/>
              <p:nvPr/>
            </p:nvSpPr>
            <p:spPr>
              <a:xfrm>
                <a:off x="3295685" y="3604314"/>
                <a:ext cx="734704" cy="345085"/>
              </a:xfrm>
              <a:custGeom>
                <a:avLst/>
                <a:gdLst/>
                <a:ahLst/>
                <a:cxnLst/>
                <a:rect l="l" t="t" r="r" b="b"/>
                <a:pathLst>
                  <a:path w="25291" h="11879" extrusionOk="0">
                    <a:moveTo>
                      <a:pt x="25290" y="1"/>
                    </a:moveTo>
                    <a:lnTo>
                      <a:pt x="25256" y="427"/>
                    </a:lnTo>
                    <a:lnTo>
                      <a:pt x="25188" y="836"/>
                    </a:lnTo>
                    <a:lnTo>
                      <a:pt x="25086" y="1262"/>
                    </a:lnTo>
                    <a:lnTo>
                      <a:pt x="24949" y="1671"/>
                    </a:lnTo>
                    <a:lnTo>
                      <a:pt x="24762" y="2080"/>
                    </a:lnTo>
                    <a:lnTo>
                      <a:pt x="24557" y="2489"/>
                    </a:lnTo>
                    <a:lnTo>
                      <a:pt x="24319" y="2881"/>
                    </a:lnTo>
                    <a:lnTo>
                      <a:pt x="24046" y="3273"/>
                    </a:lnTo>
                    <a:lnTo>
                      <a:pt x="23739" y="3665"/>
                    </a:lnTo>
                    <a:lnTo>
                      <a:pt x="23399" y="4040"/>
                    </a:lnTo>
                    <a:lnTo>
                      <a:pt x="23007" y="4397"/>
                    </a:lnTo>
                    <a:lnTo>
                      <a:pt x="22598" y="4755"/>
                    </a:lnTo>
                    <a:lnTo>
                      <a:pt x="22155" y="5113"/>
                    </a:lnTo>
                    <a:lnTo>
                      <a:pt x="21677" y="5437"/>
                    </a:lnTo>
                    <a:lnTo>
                      <a:pt x="21149" y="5761"/>
                    </a:lnTo>
                    <a:lnTo>
                      <a:pt x="20604" y="6067"/>
                    </a:lnTo>
                    <a:lnTo>
                      <a:pt x="20059" y="6357"/>
                    </a:lnTo>
                    <a:lnTo>
                      <a:pt x="19496" y="6613"/>
                    </a:lnTo>
                    <a:lnTo>
                      <a:pt x="18934" y="6851"/>
                    </a:lnTo>
                    <a:lnTo>
                      <a:pt x="18337" y="7073"/>
                    </a:lnTo>
                    <a:lnTo>
                      <a:pt x="17724" y="7260"/>
                    </a:lnTo>
                    <a:lnTo>
                      <a:pt x="17110" y="7448"/>
                    </a:lnTo>
                    <a:lnTo>
                      <a:pt x="16480" y="7618"/>
                    </a:lnTo>
                    <a:lnTo>
                      <a:pt x="15849" y="7772"/>
                    </a:lnTo>
                    <a:lnTo>
                      <a:pt x="15185" y="7891"/>
                    </a:lnTo>
                    <a:lnTo>
                      <a:pt x="14537" y="8010"/>
                    </a:lnTo>
                    <a:lnTo>
                      <a:pt x="13873" y="8095"/>
                    </a:lnTo>
                    <a:lnTo>
                      <a:pt x="13191" y="8181"/>
                    </a:lnTo>
                    <a:lnTo>
                      <a:pt x="12526" y="8232"/>
                    </a:lnTo>
                    <a:lnTo>
                      <a:pt x="11845" y="8266"/>
                    </a:lnTo>
                    <a:lnTo>
                      <a:pt x="11146" y="8300"/>
                    </a:lnTo>
                    <a:lnTo>
                      <a:pt x="10464" y="8300"/>
                    </a:lnTo>
                    <a:lnTo>
                      <a:pt x="9783" y="8283"/>
                    </a:lnTo>
                    <a:lnTo>
                      <a:pt x="9101" y="8249"/>
                    </a:lnTo>
                    <a:lnTo>
                      <a:pt x="8402" y="8198"/>
                    </a:lnTo>
                    <a:lnTo>
                      <a:pt x="7721" y="8147"/>
                    </a:lnTo>
                    <a:lnTo>
                      <a:pt x="7056" y="8061"/>
                    </a:lnTo>
                    <a:lnTo>
                      <a:pt x="6374" y="7959"/>
                    </a:lnTo>
                    <a:lnTo>
                      <a:pt x="5710" y="7840"/>
                    </a:lnTo>
                    <a:lnTo>
                      <a:pt x="5045" y="7703"/>
                    </a:lnTo>
                    <a:lnTo>
                      <a:pt x="4398" y="7550"/>
                    </a:lnTo>
                    <a:lnTo>
                      <a:pt x="3750" y="7363"/>
                    </a:lnTo>
                    <a:lnTo>
                      <a:pt x="3119" y="7175"/>
                    </a:lnTo>
                    <a:lnTo>
                      <a:pt x="2489" y="6971"/>
                    </a:lnTo>
                    <a:lnTo>
                      <a:pt x="1892" y="6749"/>
                    </a:lnTo>
                    <a:lnTo>
                      <a:pt x="1296" y="6511"/>
                    </a:lnTo>
                    <a:lnTo>
                      <a:pt x="717" y="6255"/>
                    </a:lnTo>
                    <a:lnTo>
                      <a:pt x="137" y="5982"/>
                    </a:lnTo>
                    <a:lnTo>
                      <a:pt x="1" y="9561"/>
                    </a:lnTo>
                    <a:lnTo>
                      <a:pt x="563" y="9834"/>
                    </a:lnTo>
                    <a:lnTo>
                      <a:pt x="1160" y="10089"/>
                    </a:lnTo>
                    <a:lnTo>
                      <a:pt x="1739" y="10328"/>
                    </a:lnTo>
                    <a:lnTo>
                      <a:pt x="2353" y="10549"/>
                    </a:lnTo>
                    <a:lnTo>
                      <a:pt x="2983" y="10754"/>
                    </a:lnTo>
                    <a:lnTo>
                      <a:pt x="3614" y="10941"/>
                    </a:lnTo>
                    <a:lnTo>
                      <a:pt x="4261" y="11112"/>
                    </a:lnTo>
                    <a:lnTo>
                      <a:pt x="4909" y="11265"/>
                    </a:lnTo>
                    <a:lnTo>
                      <a:pt x="5573" y="11401"/>
                    </a:lnTo>
                    <a:lnTo>
                      <a:pt x="6238" y="11521"/>
                    </a:lnTo>
                    <a:lnTo>
                      <a:pt x="6903" y="11623"/>
                    </a:lnTo>
                    <a:lnTo>
                      <a:pt x="7584" y="11708"/>
                    </a:lnTo>
                    <a:lnTo>
                      <a:pt x="8266" y="11776"/>
                    </a:lnTo>
                    <a:lnTo>
                      <a:pt x="8948" y="11827"/>
                    </a:lnTo>
                    <a:lnTo>
                      <a:pt x="9646" y="11862"/>
                    </a:lnTo>
                    <a:lnTo>
                      <a:pt x="10328" y="11879"/>
                    </a:lnTo>
                    <a:lnTo>
                      <a:pt x="11010" y="11879"/>
                    </a:lnTo>
                    <a:lnTo>
                      <a:pt x="11691" y="11845"/>
                    </a:lnTo>
                    <a:lnTo>
                      <a:pt x="12373" y="11810"/>
                    </a:lnTo>
                    <a:lnTo>
                      <a:pt x="13055" y="11759"/>
                    </a:lnTo>
                    <a:lnTo>
                      <a:pt x="13736" y="11674"/>
                    </a:lnTo>
                    <a:lnTo>
                      <a:pt x="14401" y="11589"/>
                    </a:lnTo>
                    <a:lnTo>
                      <a:pt x="15048" y="11470"/>
                    </a:lnTo>
                    <a:lnTo>
                      <a:pt x="15696" y="11333"/>
                    </a:lnTo>
                    <a:lnTo>
                      <a:pt x="16344" y="11197"/>
                    </a:lnTo>
                    <a:lnTo>
                      <a:pt x="16974" y="11027"/>
                    </a:lnTo>
                    <a:lnTo>
                      <a:pt x="17588" y="10839"/>
                    </a:lnTo>
                    <a:lnTo>
                      <a:pt x="18201" y="10635"/>
                    </a:lnTo>
                    <a:lnTo>
                      <a:pt x="18780" y="10413"/>
                    </a:lnTo>
                    <a:lnTo>
                      <a:pt x="19360" y="10174"/>
                    </a:lnTo>
                    <a:lnTo>
                      <a:pt x="19922" y="9919"/>
                    </a:lnTo>
                    <a:lnTo>
                      <a:pt x="20468" y="9646"/>
                    </a:lnTo>
                    <a:lnTo>
                      <a:pt x="21013" y="9339"/>
                    </a:lnTo>
                    <a:lnTo>
                      <a:pt x="21524" y="9016"/>
                    </a:lnTo>
                    <a:lnTo>
                      <a:pt x="22018" y="8692"/>
                    </a:lnTo>
                    <a:lnTo>
                      <a:pt x="22461" y="8334"/>
                    </a:lnTo>
                    <a:lnTo>
                      <a:pt x="22870" y="7976"/>
                    </a:lnTo>
                    <a:lnTo>
                      <a:pt x="23245" y="7618"/>
                    </a:lnTo>
                    <a:lnTo>
                      <a:pt x="23603" y="7243"/>
                    </a:lnTo>
                    <a:lnTo>
                      <a:pt x="23910" y="6851"/>
                    </a:lnTo>
                    <a:lnTo>
                      <a:pt x="24183" y="6459"/>
                    </a:lnTo>
                    <a:lnTo>
                      <a:pt x="24421" y="6067"/>
                    </a:lnTo>
                    <a:lnTo>
                      <a:pt x="24626" y="5658"/>
                    </a:lnTo>
                    <a:lnTo>
                      <a:pt x="24796" y="5249"/>
                    </a:lnTo>
                    <a:lnTo>
                      <a:pt x="24932" y="4840"/>
                    </a:lnTo>
                    <a:lnTo>
                      <a:pt x="25052" y="4414"/>
                    </a:lnTo>
                    <a:lnTo>
                      <a:pt x="25120" y="4005"/>
                    </a:lnTo>
                    <a:lnTo>
                      <a:pt x="25154" y="3579"/>
                    </a:lnTo>
                    <a:lnTo>
                      <a:pt x="25290"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6"/>
              <p:cNvSpPr/>
              <p:nvPr/>
            </p:nvSpPr>
            <p:spPr>
              <a:xfrm>
                <a:off x="3152115" y="3778097"/>
                <a:ext cx="147574" cy="180720"/>
              </a:xfrm>
              <a:custGeom>
                <a:avLst/>
                <a:gdLst/>
                <a:ahLst/>
                <a:cxnLst/>
                <a:rect l="l" t="t" r="r" b="b"/>
                <a:pathLst>
                  <a:path w="5080" h="6221" extrusionOk="0">
                    <a:moveTo>
                      <a:pt x="5079" y="0"/>
                    </a:moveTo>
                    <a:lnTo>
                      <a:pt x="137" y="2642"/>
                    </a:lnTo>
                    <a:lnTo>
                      <a:pt x="1" y="6220"/>
                    </a:lnTo>
                    <a:lnTo>
                      <a:pt x="4943" y="3579"/>
                    </a:lnTo>
                    <a:lnTo>
                      <a:pt x="5079" y="0"/>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6"/>
              <p:cNvSpPr/>
              <p:nvPr/>
            </p:nvSpPr>
            <p:spPr>
              <a:xfrm>
                <a:off x="3089249" y="3328563"/>
                <a:ext cx="941133" cy="526270"/>
              </a:xfrm>
              <a:custGeom>
                <a:avLst/>
                <a:gdLst/>
                <a:ahLst/>
                <a:cxnLst/>
                <a:rect l="l" t="t" r="r" b="b"/>
                <a:pathLst>
                  <a:path w="32397" h="18116" extrusionOk="0">
                    <a:moveTo>
                      <a:pt x="16718" y="2335"/>
                    </a:moveTo>
                    <a:lnTo>
                      <a:pt x="17264" y="2352"/>
                    </a:lnTo>
                    <a:lnTo>
                      <a:pt x="17809" y="2369"/>
                    </a:lnTo>
                    <a:lnTo>
                      <a:pt x="18337" y="2421"/>
                    </a:lnTo>
                    <a:lnTo>
                      <a:pt x="18882" y="2472"/>
                    </a:lnTo>
                    <a:lnTo>
                      <a:pt x="19411" y="2540"/>
                    </a:lnTo>
                    <a:lnTo>
                      <a:pt x="19939" y="2642"/>
                    </a:lnTo>
                    <a:lnTo>
                      <a:pt x="20467" y="2744"/>
                    </a:lnTo>
                    <a:lnTo>
                      <a:pt x="20979" y="2847"/>
                    </a:lnTo>
                    <a:lnTo>
                      <a:pt x="21490" y="2983"/>
                    </a:lnTo>
                    <a:lnTo>
                      <a:pt x="22001" y="3136"/>
                    </a:lnTo>
                    <a:lnTo>
                      <a:pt x="22495" y="3290"/>
                    </a:lnTo>
                    <a:lnTo>
                      <a:pt x="22972" y="3460"/>
                    </a:lnTo>
                    <a:lnTo>
                      <a:pt x="23450" y="3648"/>
                    </a:lnTo>
                    <a:lnTo>
                      <a:pt x="23893" y="3852"/>
                    </a:lnTo>
                    <a:lnTo>
                      <a:pt x="24353" y="4074"/>
                    </a:lnTo>
                    <a:lnTo>
                      <a:pt x="24779" y="4312"/>
                    </a:lnTo>
                    <a:lnTo>
                      <a:pt x="25188" y="4551"/>
                    </a:lnTo>
                    <a:lnTo>
                      <a:pt x="25580" y="4806"/>
                    </a:lnTo>
                    <a:lnTo>
                      <a:pt x="25955" y="5079"/>
                    </a:lnTo>
                    <a:lnTo>
                      <a:pt x="26295" y="5352"/>
                    </a:lnTo>
                    <a:lnTo>
                      <a:pt x="26602" y="5641"/>
                    </a:lnTo>
                    <a:lnTo>
                      <a:pt x="26892" y="5914"/>
                    </a:lnTo>
                    <a:lnTo>
                      <a:pt x="27165" y="6221"/>
                    </a:lnTo>
                    <a:lnTo>
                      <a:pt x="27386" y="6511"/>
                    </a:lnTo>
                    <a:lnTo>
                      <a:pt x="27608" y="6817"/>
                    </a:lnTo>
                    <a:lnTo>
                      <a:pt x="27795" y="7124"/>
                    </a:lnTo>
                    <a:lnTo>
                      <a:pt x="27948" y="7431"/>
                    </a:lnTo>
                    <a:lnTo>
                      <a:pt x="28085" y="7737"/>
                    </a:lnTo>
                    <a:lnTo>
                      <a:pt x="28187" y="8044"/>
                    </a:lnTo>
                    <a:lnTo>
                      <a:pt x="28272" y="8351"/>
                    </a:lnTo>
                    <a:lnTo>
                      <a:pt x="28323" y="8675"/>
                    </a:lnTo>
                    <a:lnTo>
                      <a:pt x="28357" y="8982"/>
                    </a:lnTo>
                    <a:lnTo>
                      <a:pt x="28357" y="9305"/>
                    </a:lnTo>
                    <a:lnTo>
                      <a:pt x="28340" y="9612"/>
                    </a:lnTo>
                    <a:lnTo>
                      <a:pt x="28289" y="9936"/>
                    </a:lnTo>
                    <a:lnTo>
                      <a:pt x="28204" y="10243"/>
                    </a:lnTo>
                    <a:lnTo>
                      <a:pt x="28119" y="10549"/>
                    </a:lnTo>
                    <a:lnTo>
                      <a:pt x="27983" y="10856"/>
                    </a:lnTo>
                    <a:lnTo>
                      <a:pt x="27829" y="11146"/>
                    </a:lnTo>
                    <a:lnTo>
                      <a:pt x="27659" y="11435"/>
                    </a:lnTo>
                    <a:lnTo>
                      <a:pt x="27454" y="11742"/>
                    </a:lnTo>
                    <a:lnTo>
                      <a:pt x="27233" y="12015"/>
                    </a:lnTo>
                    <a:lnTo>
                      <a:pt x="26977" y="12305"/>
                    </a:lnTo>
                    <a:lnTo>
                      <a:pt x="26687" y="12577"/>
                    </a:lnTo>
                    <a:lnTo>
                      <a:pt x="26381" y="12833"/>
                    </a:lnTo>
                    <a:lnTo>
                      <a:pt x="26057" y="13088"/>
                    </a:lnTo>
                    <a:lnTo>
                      <a:pt x="25699" y="13344"/>
                    </a:lnTo>
                    <a:lnTo>
                      <a:pt x="25307" y="13583"/>
                    </a:lnTo>
                    <a:lnTo>
                      <a:pt x="24915" y="13804"/>
                    </a:lnTo>
                    <a:lnTo>
                      <a:pt x="24472" y="14026"/>
                    </a:lnTo>
                    <a:lnTo>
                      <a:pt x="24029" y="14230"/>
                    </a:lnTo>
                    <a:lnTo>
                      <a:pt x="23586" y="14418"/>
                    </a:lnTo>
                    <a:lnTo>
                      <a:pt x="23109" y="14588"/>
                    </a:lnTo>
                    <a:lnTo>
                      <a:pt x="22632" y="14741"/>
                    </a:lnTo>
                    <a:lnTo>
                      <a:pt x="22137" y="14878"/>
                    </a:lnTo>
                    <a:lnTo>
                      <a:pt x="21643" y="14997"/>
                    </a:lnTo>
                    <a:lnTo>
                      <a:pt x="21132" y="15116"/>
                    </a:lnTo>
                    <a:lnTo>
                      <a:pt x="20604" y="15202"/>
                    </a:lnTo>
                    <a:lnTo>
                      <a:pt x="20092" y="15287"/>
                    </a:lnTo>
                    <a:lnTo>
                      <a:pt x="19564" y="15338"/>
                    </a:lnTo>
                    <a:lnTo>
                      <a:pt x="19019" y="15389"/>
                    </a:lnTo>
                    <a:lnTo>
                      <a:pt x="18490" y="15423"/>
                    </a:lnTo>
                    <a:lnTo>
                      <a:pt x="17945" y="15440"/>
                    </a:lnTo>
                    <a:lnTo>
                      <a:pt x="16872" y="15440"/>
                    </a:lnTo>
                    <a:lnTo>
                      <a:pt x="16326" y="15406"/>
                    </a:lnTo>
                    <a:lnTo>
                      <a:pt x="15781" y="15372"/>
                    </a:lnTo>
                    <a:lnTo>
                      <a:pt x="15253" y="15304"/>
                    </a:lnTo>
                    <a:lnTo>
                      <a:pt x="14707" y="15236"/>
                    </a:lnTo>
                    <a:lnTo>
                      <a:pt x="14179" y="15150"/>
                    </a:lnTo>
                    <a:lnTo>
                      <a:pt x="13651" y="15048"/>
                    </a:lnTo>
                    <a:lnTo>
                      <a:pt x="13139" y="14929"/>
                    </a:lnTo>
                    <a:lnTo>
                      <a:pt x="12628" y="14810"/>
                    </a:lnTo>
                    <a:lnTo>
                      <a:pt x="12134" y="14656"/>
                    </a:lnTo>
                    <a:lnTo>
                      <a:pt x="11640" y="14503"/>
                    </a:lnTo>
                    <a:lnTo>
                      <a:pt x="11146" y="14315"/>
                    </a:lnTo>
                    <a:lnTo>
                      <a:pt x="10686" y="14128"/>
                    </a:lnTo>
                    <a:lnTo>
                      <a:pt x="10225" y="13924"/>
                    </a:lnTo>
                    <a:lnTo>
                      <a:pt x="9782" y="13702"/>
                    </a:lnTo>
                    <a:lnTo>
                      <a:pt x="9356" y="13480"/>
                    </a:lnTo>
                    <a:lnTo>
                      <a:pt x="8930" y="13225"/>
                    </a:lnTo>
                    <a:lnTo>
                      <a:pt x="8538" y="12969"/>
                    </a:lnTo>
                    <a:lnTo>
                      <a:pt x="8180" y="12697"/>
                    </a:lnTo>
                    <a:lnTo>
                      <a:pt x="7840" y="12424"/>
                    </a:lnTo>
                    <a:lnTo>
                      <a:pt x="7516" y="12151"/>
                    </a:lnTo>
                    <a:lnTo>
                      <a:pt x="7226" y="11862"/>
                    </a:lnTo>
                    <a:lnTo>
                      <a:pt x="6971" y="11572"/>
                    </a:lnTo>
                    <a:lnTo>
                      <a:pt x="6732" y="11282"/>
                    </a:lnTo>
                    <a:lnTo>
                      <a:pt x="6527" y="10975"/>
                    </a:lnTo>
                    <a:lnTo>
                      <a:pt x="6340" y="10669"/>
                    </a:lnTo>
                    <a:lnTo>
                      <a:pt x="6170" y="10362"/>
                    </a:lnTo>
                    <a:lnTo>
                      <a:pt x="6050" y="10055"/>
                    </a:lnTo>
                    <a:lnTo>
                      <a:pt x="5931" y="9748"/>
                    </a:lnTo>
                    <a:lnTo>
                      <a:pt x="5863" y="9425"/>
                    </a:lnTo>
                    <a:lnTo>
                      <a:pt x="5795" y="9118"/>
                    </a:lnTo>
                    <a:lnTo>
                      <a:pt x="5778" y="8794"/>
                    </a:lnTo>
                    <a:lnTo>
                      <a:pt x="5778" y="8487"/>
                    </a:lnTo>
                    <a:lnTo>
                      <a:pt x="5795" y="8164"/>
                    </a:lnTo>
                    <a:lnTo>
                      <a:pt x="5846" y="7857"/>
                    </a:lnTo>
                    <a:lnTo>
                      <a:pt x="5914" y="7550"/>
                    </a:lnTo>
                    <a:lnTo>
                      <a:pt x="6016" y="7243"/>
                    </a:lnTo>
                    <a:lnTo>
                      <a:pt x="6135" y="6937"/>
                    </a:lnTo>
                    <a:lnTo>
                      <a:pt x="6289" y="6647"/>
                    </a:lnTo>
                    <a:lnTo>
                      <a:pt x="6476" y="6340"/>
                    </a:lnTo>
                    <a:lnTo>
                      <a:pt x="6664" y="6050"/>
                    </a:lnTo>
                    <a:lnTo>
                      <a:pt x="6902" y="5761"/>
                    </a:lnTo>
                    <a:lnTo>
                      <a:pt x="7158" y="5488"/>
                    </a:lnTo>
                    <a:lnTo>
                      <a:pt x="7431" y="5215"/>
                    </a:lnTo>
                    <a:lnTo>
                      <a:pt x="7737" y="4960"/>
                    </a:lnTo>
                    <a:lnTo>
                      <a:pt x="8078" y="4704"/>
                    </a:lnTo>
                    <a:lnTo>
                      <a:pt x="8436" y="4449"/>
                    </a:lnTo>
                    <a:lnTo>
                      <a:pt x="8811" y="4210"/>
                    </a:lnTo>
                    <a:lnTo>
                      <a:pt x="9220" y="3971"/>
                    </a:lnTo>
                    <a:lnTo>
                      <a:pt x="9646" y="3767"/>
                    </a:lnTo>
                    <a:lnTo>
                      <a:pt x="10089" y="3562"/>
                    </a:lnTo>
                    <a:lnTo>
                      <a:pt x="10549" y="3375"/>
                    </a:lnTo>
                    <a:lnTo>
                      <a:pt x="11009" y="3204"/>
                    </a:lnTo>
                    <a:lnTo>
                      <a:pt x="11504" y="3051"/>
                    </a:lnTo>
                    <a:lnTo>
                      <a:pt x="11981" y="2915"/>
                    </a:lnTo>
                    <a:lnTo>
                      <a:pt x="12492" y="2778"/>
                    </a:lnTo>
                    <a:lnTo>
                      <a:pt x="13003" y="2676"/>
                    </a:lnTo>
                    <a:lnTo>
                      <a:pt x="13514" y="2574"/>
                    </a:lnTo>
                    <a:lnTo>
                      <a:pt x="14043" y="2506"/>
                    </a:lnTo>
                    <a:lnTo>
                      <a:pt x="14571" y="2438"/>
                    </a:lnTo>
                    <a:lnTo>
                      <a:pt x="15099" y="2386"/>
                    </a:lnTo>
                    <a:lnTo>
                      <a:pt x="15645" y="2352"/>
                    </a:lnTo>
                    <a:lnTo>
                      <a:pt x="16173" y="2335"/>
                    </a:lnTo>
                    <a:close/>
                    <a:moveTo>
                      <a:pt x="15866" y="1"/>
                    </a:moveTo>
                    <a:lnTo>
                      <a:pt x="15133" y="18"/>
                    </a:lnTo>
                    <a:lnTo>
                      <a:pt x="14401" y="69"/>
                    </a:lnTo>
                    <a:lnTo>
                      <a:pt x="13685" y="137"/>
                    </a:lnTo>
                    <a:lnTo>
                      <a:pt x="12952" y="222"/>
                    </a:lnTo>
                    <a:lnTo>
                      <a:pt x="12253" y="324"/>
                    </a:lnTo>
                    <a:lnTo>
                      <a:pt x="11555" y="461"/>
                    </a:lnTo>
                    <a:lnTo>
                      <a:pt x="10856" y="597"/>
                    </a:lnTo>
                    <a:lnTo>
                      <a:pt x="10174" y="768"/>
                    </a:lnTo>
                    <a:lnTo>
                      <a:pt x="9510" y="955"/>
                    </a:lnTo>
                    <a:lnTo>
                      <a:pt x="8862" y="1177"/>
                    </a:lnTo>
                    <a:lnTo>
                      <a:pt x="8215" y="1398"/>
                    </a:lnTo>
                    <a:lnTo>
                      <a:pt x="7601" y="1654"/>
                    </a:lnTo>
                    <a:lnTo>
                      <a:pt x="7005" y="1926"/>
                    </a:lnTo>
                    <a:lnTo>
                      <a:pt x="6408" y="2216"/>
                    </a:lnTo>
                    <a:lnTo>
                      <a:pt x="5897" y="2506"/>
                    </a:lnTo>
                    <a:lnTo>
                      <a:pt x="5403" y="2813"/>
                    </a:lnTo>
                    <a:lnTo>
                      <a:pt x="4960" y="3119"/>
                    </a:lnTo>
                    <a:lnTo>
                      <a:pt x="4517" y="3443"/>
                    </a:lnTo>
                    <a:lnTo>
                      <a:pt x="4125" y="3784"/>
                    </a:lnTo>
                    <a:lnTo>
                      <a:pt x="3767" y="4125"/>
                    </a:lnTo>
                    <a:lnTo>
                      <a:pt x="3426" y="4466"/>
                    </a:lnTo>
                    <a:lnTo>
                      <a:pt x="3119" y="4823"/>
                    </a:lnTo>
                    <a:lnTo>
                      <a:pt x="2846" y="5198"/>
                    </a:lnTo>
                    <a:lnTo>
                      <a:pt x="2591" y="5573"/>
                    </a:lnTo>
                    <a:lnTo>
                      <a:pt x="2386" y="5948"/>
                    </a:lnTo>
                    <a:lnTo>
                      <a:pt x="2199" y="6323"/>
                    </a:lnTo>
                    <a:lnTo>
                      <a:pt x="2046" y="6715"/>
                    </a:lnTo>
                    <a:lnTo>
                      <a:pt x="1926" y="7107"/>
                    </a:lnTo>
                    <a:lnTo>
                      <a:pt x="1824" y="7499"/>
                    </a:lnTo>
                    <a:lnTo>
                      <a:pt x="1773" y="7891"/>
                    </a:lnTo>
                    <a:lnTo>
                      <a:pt x="1739" y="8283"/>
                    </a:lnTo>
                    <a:lnTo>
                      <a:pt x="1739" y="8675"/>
                    </a:lnTo>
                    <a:lnTo>
                      <a:pt x="1773" y="9084"/>
                    </a:lnTo>
                    <a:lnTo>
                      <a:pt x="1824" y="9476"/>
                    </a:lnTo>
                    <a:lnTo>
                      <a:pt x="1909" y="9885"/>
                    </a:lnTo>
                    <a:lnTo>
                      <a:pt x="2046" y="10277"/>
                    </a:lnTo>
                    <a:lnTo>
                      <a:pt x="2182" y="10669"/>
                    </a:lnTo>
                    <a:lnTo>
                      <a:pt x="2369" y="11061"/>
                    </a:lnTo>
                    <a:lnTo>
                      <a:pt x="2591" y="11453"/>
                    </a:lnTo>
                    <a:lnTo>
                      <a:pt x="2829" y="11827"/>
                    </a:lnTo>
                    <a:lnTo>
                      <a:pt x="3102" y="12219"/>
                    </a:lnTo>
                    <a:lnTo>
                      <a:pt x="3409" y="12594"/>
                    </a:lnTo>
                    <a:lnTo>
                      <a:pt x="3750" y="12952"/>
                    </a:lnTo>
                    <a:lnTo>
                      <a:pt x="4125" y="13327"/>
                    </a:lnTo>
                    <a:lnTo>
                      <a:pt x="4517" y="13668"/>
                    </a:lnTo>
                    <a:lnTo>
                      <a:pt x="4943" y="14026"/>
                    </a:lnTo>
                    <a:lnTo>
                      <a:pt x="1" y="16667"/>
                    </a:lnTo>
                    <a:lnTo>
                      <a:pt x="2301" y="18116"/>
                    </a:lnTo>
                    <a:lnTo>
                      <a:pt x="7243" y="15474"/>
                    </a:lnTo>
                    <a:lnTo>
                      <a:pt x="7823" y="15747"/>
                    </a:lnTo>
                    <a:lnTo>
                      <a:pt x="8402" y="16003"/>
                    </a:lnTo>
                    <a:lnTo>
                      <a:pt x="8998" y="16241"/>
                    </a:lnTo>
                    <a:lnTo>
                      <a:pt x="9595" y="16463"/>
                    </a:lnTo>
                    <a:lnTo>
                      <a:pt x="10225" y="16667"/>
                    </a:lnTo>
                    <a:lnTo>
                      <a:pt x="10856" y="16855"/>
                    </a:lnTo>
                    <a:lnTo>
                      <a:pt x="11504" y="17042"/>
                    </a:lnTo>
                    <a:lnTo>
                      <a:pt x="12151" y="17195"/>
                    </a:lnTo>
                    <a:lnTo>
                      <a:pt x="12816" y="17332"/>
                    </a:lnTo>
                    <a:lnTo>
                      <a:pt x="13480" y="17451"/>
                    </a:lnTo>
                    <a:lnTo>
                      <a:pt x="14162" y="17553"/>
                    </a:lnTo>
                    <a:lnTo>
                      <a:pt x="14827" y="17639"/>
                    </a:lnTo>
                    <a:lnTo>
                      <a:pt x="15508" y="17690"/>
                    </a:lnTo>
                    <a:lnTo>
                      <a:pt x="16207" y="17741"/>
                    </a:lnTo>
                    <a:lnTo>
                      <a:pt x="16889" y="17775"/>
                    </a:lnTo>
                    <a:lnTo>
                      <a:pt x="17570" y="17792"/>
                    </a:lnTo>
                    <a:lnTo>
                      <a:pt x="18252" y="17792"/>
                    </a:lnTo>
                    <a:lnTo>
                      <a:pt x="18951" y="17758"/>
                    </a:lnTo>
                    <a:lnTo>
                      <a:pt x="19632" y="17724"/>
                    </a:lnTo>
                    <a:lnTo>
                      <a:pt x="20297" y="17673"/>
                    </a:lnTo>
                    <a:lnTo>
                      <a:pt x="20979" y="17587"/>
                    </a:lnTo>
                    <a:lnTo>
                      <a:pt x="21643" y="17502"/>
                    </a:lnTo>
                    <a:lnTo>
                      <a:pt x="22291" y="17383"/>
                    </a:lnTo>
                    <a:lnTo>
                      <a:pt x="22955" y="17264"/>
                    </a:lnTo>
                    <a:lnTo>
                      <a:pt x="23586" y="17110"/>
                    </a:lnTo>
                    <a:lnTo>
                      <a:pt x="24216" y="16940"/>
                    </a:lnTo>
                    <a:lnTo>
                      <a:pt x="24830" y="16752"/>
                    </a:lnTo>
                    <a:lnTo>
                      <a:pt x="25443" y="16565"/>
                    </a:lnTo>
                    <a:lnTo>
                      <a:pt x="26040" y="16343"/>
                    </a:lnTo>
                    <a:lnTo>
                      <a:pt x="26602" y="16105"/>
                    </a:lnTo>
                    <a:lnTo>
                      <a:pt x="27165" y="15849"/>
                    </a:lnTo>
                    <a:lnTo>
                      <a:pt x="27710" y="15559"/>
                    </a:lnTo>
                    <a:lnTo>
                      <a:pt x="28272" y="15253"/>
                    </a:lnTo>
                    <a:lnTo>
                      <a:pt x="28783" y="14929"/>
                    </a:lnTo>
                    <a:lnTo>
                      <a:pt x="29261" y="14588"/>
                    </a:lnTo>
                    <a:lnTo>
                      <a:pt x="29721" y="14247"/>
                    </a:lnTo>
                    <a:lnTo>
                      <a:pt x="30130" y="13889"/>
                    </a:lnTo>
                    <a:lnTo>
                      <a:pt x="30505" y="13515"/>
                    </a:lnTo>
                    <a:lnTo>
                      <a:pt x="30863" y="13140"/>
                    </a:lnTo>
                    <a:lnTo>
                      <a:pt x="31169" y="12748"/>
                    </a:lnTo>
                    <a:lnTo>
                      <a:pt x="31442" y="12356"/>
                    </a:lnTo>
                    <a:lnTo>
                      <a:pt x="31681" y="11947"/>
                    </a:lnTo>
                    <a:lnTo>
                      <a:pt x="31885" y="11555"/>
                    </a:lnTo>
                    <a:lnTo>
                      <a:pt x="32055" y="11129"/>
                    </a:lnTo>
                    <a:lnTo>
                      <a:pt x="32192" y="10720"/>
                    </a:lnTo>
                    <a:lnTo>
                      <a:pt x="32294" y="10294"/>
                    </a:lnTo>
                    <a:lnTo>
                      <a:pt x="32362" y="9868"/>
                    </a:lnTo>
                    <a:lnTo>
                      <a:pt x="32396" y="9442"/>
                    </a:lnTo>
                    <a:lnTo>
                      <a:pt x="32396" y="9016"/>
                    </a:lnTo>
                    <a:lnTo>
                      <a:pt x="32345" y="8590"/>
                    </a:lnTo>
                    <a:lnTo>
                      <a:pt x="32277" y="8164"/>
                    </a:lnTo>
                    <a:lnTo>
                      <a:pt x="32158" y="7737"/>
                    </a:lnTo>
                    <a:lnTo>
                      <a:pt x="32021" y="7311"/>
                    </a:lnTo>
                    <a:lnTo>
                      <a:pt x="31834" y="6902"/>
                    </a:lnTo>
                    <a:lnTo>
                      <a:pt x="31629" y="6476"/>
                    </a:lnTo>
                    <a:lnTo>
                      <a:pt x="31374" y="6067"/>
                    </a:lnTo>
                    <a:lnTo>
                      <a:pt x="31084" y="5658"/>
                    </a:lnTo>
                    <a:lnTo>
                      <a:pt x="30760" y="5249"/>
                    </a:lnTo>
                    <a:lnTo>
                      <a:pt x="30402" y="4857"/>
                    </a:lnTo>
                    <a:lnTo>
                      <a:pt x="30010" y="4466"/>
                    </a:lnTo>
                    <a:lnTo>
                      <a:pt x="29584" y="4091"/>
                    </a:lnTo>
                    <a:lnTo>
                      <a:pt x="29124" y="3716"/>
                    </a:lnTo>
                    <a:lnTo>
                      <a:pt x="28630" y="3358"/>
                    </a:lnTo>
                    <a:lnTo>
                      <a:pt x="28102" y="3000"/>
                    </a:lnTo>
                    <a:lnTo>
                      <a:pt x="27539" y="2676"/>
                    </a:lnTo>
                    <a:lnTo>
                      <a:pt x="26943" y="2352"/>
                    </a:lnTo>
                    <a:lnTo>
                      <a:pt x="26347" y="2063"/>
                    </a:lnTo>
                    <a:lnTo>
                      <a:pt x="25733" y="1773"/>
                    </a:lnTo>
                    <a:lnTo>
                      <a:pt x="25085" y="1517"/>
                    </a:lnTo>
                    <a:lnTo>
                      <a:pt x="24438" y="1279"/>
                    </a:lnTo>
                    <a:lnTo>
                      <a:pt x="23773" y="1074"/>
                    </a:lnTo>
                    <a:lnTo>
                      <a:pt x="23092" y="870"/>
                    </a:lnTo>
                    <a:lnTo>
                      <a:pt x="22393" y="699"/>
                    </a:lnTo>
                    <a:lnTo>
                      <a:pt x="21694" y="529"/>
                    </a:lnTo>
                    <a:lnTo>
                      <a:pt x="20979" y="393"/>
                    </a:lnTo>
                    <a:lnTo>
                      <a:pt x="20263" y="273"/>
                    </a:lnTo>
                    <a:lnTo>
                      <a:pt x="19530" y="188"/>
                    </a:lnTo>
                    <a:lnTo>
                      <a:pt x="18797" y="103"/>
                    </a:lnTo>
                    <a:lnTo>
                      <a:pt x="18064" y="52"/>
                    </a:lnTo>
                    <a:lnTo>
                      <a:pt x="17332" y="18"/>
                    </a:lnTo>
                    <a:lnTo>
                      <a:pt x="16599" y="1"/>
                    </a:lnTo>
                    <a:close/>
                  </a:path>
                </a:pathLst>
              </a:custGeom>
              <a:solidFill>
                <a:srgbClr val="00B4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 name="Google Shape;1483;p26"/>
            <p:cNvSpPr/>
            <p:nvPr/>
          </p:nvSpPr>
          <p:spPr>
            <a:xfrm>
              <a:off x="2676375" y="3635515"/>
              <a:ext cx="24780" cy="173283"/>
            </a:xfrm>
            <a:custGeom>
              <a:avLst/>
              <a:gdLst/>
              <a:ahLst/>
              <a:cxnLst/>
              <a:rect l="l" t="t" r="r" b="b"/>
              <a:pathLst>
                <a:path w="853" h="5965" extrusionOk="0">
                  <a:moveTo>
                    <a:pt x="0" y="0"/>
                  </a:moveTo>
                  <a:lnTo>
                    <a:pt x="0" y="4789"/>
                  </a:lnTo>
                  <a:lnTo>
                    <a:pt x="17" y="4942"/>
                  </a:lnTo>
                  <a:lnTo>
                    <a:pt x="51" y="5113"/>
                  </a:lnTo>
                  <a:lnTo>
                    <a:pt x="119" y="5266"/>
                  </a:lnTo>
                  <a:lnTo>
                    <a:pt x="222" y="5420"/>
                  </a:lnTo>
                  <a:lnTo>
                    <a:pt x="341" y="5573"/>
                  </a:lnTo>
                  <a:lnTo>
                    <a:pt x="477" y="5709"/>
                  </a:lnTo>
                  <a:lnTo>
                    <a:pt x="648" y="5846"/>
                  </a:lnTo>
                  <a:lnTo>
                    <a:pt x="852" y="5965"/>
                  </a:lnTo>
                  <a:lnTo>
                    <a:pt x="852" y="1193"/>
                  </a:lnTo>
                  <a:lnTo>
                    <a:pt x="648" y="1074"/>
                  </a:lnTo>
                  <a:lnTo>
                    <a:pt x="477" y="938"/>
                  </a:lnTo>
                  <a:lnTo>
                    <a:pt x="341" y="801"/>
                  </a:lnTo>
                  <a:lnTo>
                    <a:pt x="222" y="648"/>
                  </a:lnTo>
                  <a:lnTo>
                    <a:pt x="119" y="495"/>
                  </a:lnTo>
                  <a:lnTo>
                    <a:pt x="51" y="324"/>
                  </a:lnTo>
                  <a:lnTo>
                    <a:pt x="17" y="171"/>
                  </a:lnTo>
                  <a:lnTo>
                    <a:pt x="0" y="0"/>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6"/>
            <p:cNvSpPr/>
            <p:nvPr/>
          </p:nvSpPr>
          <p:spPr>
            <a:xfrm>
              <a:off x="2676375" y="3635515"/>
              <a:ext cx="24780" cy="173283"/>
            </a:xfrm>
            <a:custGeom>
              <a:avLst/>
              <a:gdLst/>
              <a:ahLst/>
              <a:cxnLst/>
              <a:rect l="l" t="t" r="r" b="b"/>
              <a:pathLst>
                <a:path w="853" h="5965" fill="none" extrusionOk="0">
                  <a:moveTo>
                    <a:pt x="0" y="0"/>
                  </a:moveTo>
                  <a:lnTo>
                    <a:pt x="0" y="4789"/>
                  </a:lnTo>
                  <a:lnTo>
                    <a:pt x="0" y="4789"/>
                  </a:lnTo>
                  <a:lnTo>
                    <a:pt x="17" y="4942"/>
                  </a:lnTo>
                  <a:lnTo>
                    <a:pt x="51" y="5113"/>
                  </a:lnTo>
                  <a:lnTo>
                    <a:pt x="119" y="5266"/>
                  </a:lnTo>
                  <a:lnTo>
                    <a:pt x="222" y="5420"/>
                  </a:lnTo>
                  <a:lnTo>
                    <a:pt x="341" y="5573"/>
                  </a:lnTo>
                  <a:lnTo>
                    <a:pt x="477" y="5709"/>
                  </a:lnTo>
                  <a:lnTo>
                    <a:pt x="648" y="5846"/>
                  </a:lnTo>
                  <a:lnTo>
                    <a:pt x="852" y="5965"/>
                  </a:lnTo>
                  <a:lnTo>
                    <a:pt x="852" y="1193"/>
                  </a:lnTo>
                  <a:lnTo>
                    <a:pt x="852" y="1193"/>
                  </a:lnTo>
                  <a:lnTo>
                    <a:pt x="648" y="1074"/>
                  </a:lnTo>
                  <a:lnTo>
                    <a:pt x="477" y="938"/>
                  </a:lnTo>
                  <a:lnTo>
                    <a:pt x="341" y="801"/>
                  </a:lnTo>
                  <a:lnTo>
                    <a:pt x="222" y="648"/>
                  </a:lnTo>
                  <a:lnTo>
                    <a:pt x="119" y="495"/>
                  </a:lnTo>
                  <a:lnTo>
                    <a:pt x="51" y="324"/>
                  </a:lnTo>
                  <a:lnTo>
                    <a:pt x="17" y="17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6"/>
            <p:cNvSpPr/>
            <p:nvPr/>
          </p:nvSpPr>
          <p:spPr>
            <a:xfrm>
              <a:off x="3009533" y="3705324"/>
              <a:ext cx="24780" cy="21294"/>
            </a:xfrm>
            <a:custGeom>
              <a:avLst/>
              <a:gdLst/>
              <a:ahLst/>
              <a:cxnLst/>
              <a:rect l="l" t="t" r="r" b="b"/>
              <a:pathLst>
                <a:path w="853" h="733" fill="none" extrusionOk="0">
                  <a:moveTo>
                    <a:pt x="717" y="0"/>
                  </a:moveTo>
                  <a:lnTo>
                    <a:pt x="853" y="733"/>
                  </a:lnTo>
                  <a:lnTo>
                    <a:pt x="1" y="733"/>
                  </a:lnTo>
                </a:path>
              </a:pathLst>
            </a:custGeom>
            <a:noFill/>
            <a:ln w="8100" cap="rnd" cmpd="sng">
              <a:solidFill>
                <a:srgbClr val="2F54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6"/>
            <p:cNvSpPr/>
            <p:nvPr/>
          </p:nvSpPr>
          <p:spPr>
            <a:xfrm>
              <a:off x="3135788" y="3569656"/>
              <a:ext cx="97056" cy="270339"/>
            </a:xfrm>
            <a:custGeom>
              <a:avLst/>
              <a:gdLst/>
              <a:ahLst/>
              <a:cxnLst/>
              <a:rect l="l" t="t" r="r" b="b"/>
              <a:pathLst>
                <a:path w="3341" h="9306" extrusionOk="0">
                  <a:moveTo>
                    <a:pt x="137" y="1"/>
                  </a:moveTo>
                  <a:lnTo>
                    <a:pt x="0" y="3563"/>
                  </a:lnTo>
                  <a:lnTo>
                    <a:pt x="0" y="3937"/>
                  </a:lnTo>
                  <a:lnTo>
                    <a:pt x="18" y="4312"/>
                  </a:lnTo>
                  <a:lnTo>
                    <a:pt x="69" y="4687"/>
                  </a:lnTo>
                  <a:lnTo>
                    <a:pt x="154" y="5062"/>
                  </a:lnTo>
                  <a:lnTo>
                    <a:pt x="256" y="5437"/>
                  </a:lnTo>
                  <a:lnTo>
                    <a:pt x="392" y="5795"/>
                  </a:lnTo>
                  <a:lnTo>
                    <a:pt x="546" y="6170"/>
                  </a:lnTo>
                  <a:lnTo>
                    <a:pt x="733" y="6545"/>
                  </a:lnTo>
                  <a:lnTo>
                    <a:pt x="955" y="6903"/>
                  </a:lnTo>
                  <a:lnTo>
                    <a:pt x="1193" y="7260"/>
                  </a:lnTo>
                  <a:lnTo>
                    <a:pt x="1466" y="7618"/>
                  </a:lnTo>
                  <a:lnTo>
                    <a:pt x="1756" y="7959"/>
                  </a:lnTo>
                  <a:lnTo>
                    <a:pt x="2080" y="8300"/>
                  </a:lnTo>
                  <a:lnTo>
                    <a:pt x="2420" y="8641"/>
                  </a:lnTo>
                  <a:lnTo>
                    <a:pt x="2795" y="8982"/>
                  </a:lnTo>
                  <a:lnTo>
                    <a:pt x="3204" y="9305"/>
                  </a:lnTo>
                  <a:lnTo>
                    <a:pt x="3341" y="5727"/>
                  </a:lnTo>
                  <a:lnTo>
                    <a:pt x="2932" y="5403"/>
                  </a:lnTo>
                  <a:lnTo>
                    <a:pt x="2557" y="5062"/>
                  </a:lnTo>
                  <a:lnTo>
                    <a:pt x="2216" y="4721"/>
                  </a:lnTo>
                  <a:lnTo>
                    <a:pt x="1892" y="4380"/>
                  </a:lnTo>
                  <a:lnTo>
                    <a:pt x="1602" y="4040"/>
                  </a:lnTo>
                  <a:lnTo>
                    <a:pt x="1330" y="3682"/>
                  </a:lnTo>
                  <a:lnTo>
                    <a:pt x="1091" y="3324"/>
                  </a:lnTo>
                  <a:lnTo>
                    <a:pt x="870" y="2966"/>
                  </a:lnTo>
                  <a:lnTo>
                    <a:pt x="682" y="2591"/>
                  </a:lnTo>
                  <a:lnTo>
                    <a:pt x="529" y="2233"/>
                  </a:lnTo>
                  <a:lnTo>
                    <a:pt x="392" y="1858"/>
                  </a:lnTo>
                  <a:lnTo>
                    <a:pt x="290" y="1483"/>
                  </a:lnTo>
                  <a:lnTo>
                    <a:pt x="205" y="1109"/>
                  </a:lnTo>
                  <a:lnTo>
                    <a:pt x="154" y="734"/>
                  </a:lnTo>
                  <a:lnTo>
                    <a:pt x="137" y="359"/>
                  </a:lnTo>
                  <a:lnTo>
                    <a:pt x="137"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6"/>
            <p:cNvSpPr/>
            <p:nvPr/>
          </p:nvSpPr>
          <p:spPr>
            <a:xfrm>
              <a:off x="3084804" y="3812754"/>
              <a:ext cx="71318" cy="146063"/>
            </a:xfrm>
            <a:custGeom>
              <a:avLst/>
              <a:gdLst/>
              <a:ahLst/>
              <a:cxnLst/>
              <a:rect l="l" t="t" r="r" b="b"/>
              <a:pathLst>
                <a:path w="2455" h="5028" extrusionOk="0">
                  <a:moveTo>
                    <a:pt x="154" y="0"/>
                  </a:moveTo>
                  <a:lnTo>
                    <a:pt x="0" y="3579"/>
                  </a:lnTo>
                  <a:lnTo>
                    <a:pt x="2318" y="5027"/>
                  </a:lnTo>
                  <a:lnTo>
                    <a:pt x="2454" y="1449"/>
                  </a:lnTo>
                  <a:lnTo>
                    <a:pt x="154" y="0"/>
                  </a:lnTo>
                  <a:close/>
                </a:path>
              </a:pathLst>
            </a:custGeom>
            <a:solidFill>
              <a:srgbClr val="3F3F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6"/>
            <p:cNvSpPr/>
            <p:nvPr/>
          </p:nvSpPr>
          <p:spPr>
            <a:xfrm>
              <a:off x="2961017" y="3769178"/>
              <a:ext cx="259446" cy="291110"/>
            </a:xfrm>
            <a:custGeom>
              <a:avLst/>
              <a:gdLst/>
              <a:ahLst/>
              <a:cxnLst/>
              <a:rect l="l" t="t" r="r" b="b"/>
              <a:pathLst>
                <a:path w="8931" h="10021" extrusionOk="0">
                  <a:moveTo>
                    <a:pt x="4738" y="1"/>
                  </a:moveTo>
                  <a:lnTo>
                    <a:pt x="4483" y="18"/>
                  </a:lnTo>
                  <a:lnTo>
                    <a:pt x="4176" y="52"/>
                  </a:lnTo>
                  <a:lnTo>
                    <a:pt x="3852" y="120"/>
                  </a:lnTo>
                  <a:lnTo>
                    <a:pt x="3460" y="205"/>
                  </a:lnTo>
                  <a:lnTo>
                    <a:pt x="3034" y="358"/>
                  </a:lnTo>
                  <a:lnTo>
                    <a:pt x="2557" y="546"/>
                  </a:lnTo>
                  <a:lnTo>
                    <a:pt x="2012" y="784"/>
                  </a:lnTo>
                  <a:lnTo>
                    <a:pt x="1415" y="1074"/>
                  </a:lnTo>
                  <a:lnTo>
                    <a:pt x="734" y="1415"/>
                  </a:lnTo>
                  <a:lnTo>
                    <a:pt x="1" y="1824"/>
                  </a:lnTo>
                  <a:lnTo>
                    <a:pt x="137" y="1858"/>
                  </a:lnTo>
                  <a:lnTo>
                    <a:pt x="478" y="1977"/>
                  </a:lnTo>
                  <a:lnTo>
                    <a:pt x="1006" y="2182"/>
                  </a:lnTo>
                  <a:lnTo>
                    <a:pt x="1313" y="2318"/>
                  </a:lnTo>
                  <a:lnTo>
                    <a:pt x="1637" y="2472"/>
                  </a:lnTo>
                  <a:lnTo>
                    <a:pt x="1978" y="2659"/>
                  </a:lnTo>
                  <a:lnTo>
                    <a:pt x="2336" y="2881"/>
                  </a:lnTo>
                  <a:lnTo>
                    <a:pt x="2676" y="3119"/>
                  </a:lnTo>
                  <a:lnTo>
                    <a:pt x="3034" y="3392"/>
                  </a:lnTo>
                  <a:lnTo>
                    <a:pt x="3375" y="3699"/>
                  </a:lnTo>
                  <a:lnTo>
                    <a:pt x="3699" y="4039"/>
                  </a:lnTo>
                  <a:lnTo>
                    <a:pt x="3852" y="4210"/>
                  </a:lnTo>
                  <a:lnTo>
                    <a:pt x="3989" y="4397"/>
                  </a:lnTo>
                  <a:lnTo>
                    <a:pt x="4142" y="4602"/>
                  </a:lnTo>
                  <a:lnTo>
                    <a:pt x="4261" y="4806"/>
                  </a:lnTo>
                  <a:lnTo>
                    <a:pt x="4500" y="5215"/>
                  </a:lnTo>
                  <a:lnTo>
                    <a:pt x="4704" y="5641"/>
                  </a:lnTo>
                  <a:lnTo>
                    <a:pt x="4892" y="6067"/>
                  </a:lnTo>
                  <a:lnTo>
                    <a:pt x="5045" y="6476"/>
                  </a:lnTo>
                  <a:lnTo>
                    <a:pt x="5164" y="6885"/>
                  </a:lnTo>
                  <a:lnTo>
                    <a:pt x="5267" y="7277"/>
                  </a:lnTo>
                  <a:lnTo>
                    <a:pt x="5335" y="7652"/>
                  </a:lnTo>
                  <a:lnTo>
                    <a:pt x="5386" y="8027"/>
                  </a:lnTo>
                  <a:lnTo>
                    <a:pt x="5386" y="8368"/>
                  </a:lnTo>
                  <a:lnTo>
                    <a:pt x="5386" y="8692"/>
                  </a:lnTo>
                  <a:lnTo>
                    <a:pt x="5335" y="8998"/>
                  </a:lnTo>
                  <a:lnTo>
                    <a:pt x="5267" y="9271"/>
                  </a:lnTo>
                  <a:lnTo>
                    <a:pt x="5164" y="9510"/>
                  </a:lnTo>
                  <a:lnTo>
                    <a:pt x="5113" y="9612"/>
                  </a:lnTo>
                  <a:lnTo>
                    <a:pt x="5045" y="9714"/>
                  </a:lnTo>
                  <a:lnTo>
                    <a:pt x="4977" y="9816"/>
                  </a:lnTo>
                  <a:lnTo>
                    <a:pt x="4892" y="9885"/>
                  </a:lnTo>
                  <a:lnTo>
                    <a:pt x="4834" y="9942"/>
                  </a:lnTo>
                  <a:lnTo>
                    <a:pt x="4834" y="9942"/>
                  </a:lnTo>
                  <a:lnTo>
                    <a:pt x="5352" y="9629"/>
                  </a:lnTo>
                  <a:lnTo>
                    <a:pt x="5999" y="9203"/>
                  </a:lnTo>
                  <a:lnTo>
                    <a:pt x="6630" y="8743"/>
                  </a:lnTo>
                  <a:lnTo>
                    <a:pt x="6937" y="8521"/>
                  </a:lnTo>
                  <a:lnTo>
                    <a:pt x="7243" y="8266"/>
                  </a:lnTo>
                  <a:lnTo>
                    <a:pt x="7516" y="8027"/>
                  </a:lnTo>
                  <a:lnTo>
                    <a:pt x="7772" y="7788"/>
                  </a:lnTo>
                  <a:lnTo>
                    <a:pt x="8027" y="7533"/>
                  </a:lnTo>
                  <a:lnTo>
                    <a:pt x="8232" y="7294"/>
                  </a:lnTo>
                  <a:lnTo>
                    <a:pt x="8436" y="7056"/>
                  </a:lnTo>
                  <a:lnTo>
                    <a:pt x="8590" y="6800"/>
                  </a:lnTo>
                  <a:lnTo>
                    <a:pt x="8726" y="6561"/>
                  </a:lnTo>
                  <a:lnTo>
                    <a:pt x="8811" y="6323"/>
                  </a:lnTo>
                  <a:lnTo>
                    <a:pt x="8862" y="6170"/>
                  </a:lnTo>
                  <a:lnTo>
                    <a:pt x="8896" y="5999"/>
                  </a:lnTo>
                  <a:lnTo>
                    <a:pt x="8914" y="5812"/>
                  </a:lnTo>
                  <a:lnTo>
                    <a:pt x="8931" y="5624"/>
                  </a:lnTo>
                  <a:lnTo>
                    <a:pt x="8914" y="5232"/>
                  </a:lnTo>
                  <a:lnTo>
                    <a:pt x="8879" y="4823"/>
                  </a:lnTo>
                  <a:lnTo>
                    <a:pt x="8794" y="4397"/>
                  </a:lnTo>
                  <a:lnTo>
                    <a:pt x="8658" y="3971"/>
                  </a:lnTo>
                  <a:lnTo>
                    <a:pt x="8505" y="3528"/>
                  </a:lnTo>
                  <a:lnTo>
                    <a:pt x="8317" y="3102"/>
                  </a:lnTo>
                  <a:lnTo>
                    <a:pt x="8078" y="2659"/>
                  </a:lnTo>
                  <a:lnTo>
                    <a:pt x="7823" y="2250"/>
                  </a:lnTo>
                  <a:lnTo>
                    <a:pt x="7533" y="1841"/>
                  </a:lnTo>
                  <a:lnTo>
                    <a:pt x="7226" y="1466"/>
                  </a:lnTo>
                  <a:lnTo>
                    <a:pt x="6869" y="1108"/>
                  </a:lnTo>
                  <a:lnTo>
                    <a:pt x="6698" y="938"/>
                  </a:lnTo>
                  <a:lnTo>
                    <a:pt x="6511" y="784"/>
                  </a:lnTo>
                  <a:lnTo>
                    <a:pt x="6306" y="631"/>
                  </a:lnTo>
                  <a:lnTo>
                    <a:pt x="6102" y="495"/>
                  </a:lnTo>
                  <a:lnTo>
                    <a:pt x="5897" y="375"/>
                  </a:lnTo>
                  <a:lnTo>
                    <a:pt x="5693" y="256"/>
                  </a:lnTo>
                  <a:lnTo>
                    <a:pt x="5454" y="154"/>
                  </a:lnTo>
                  <a:lnTo>
                    <a:pt x="5318" y="103"/>
                  </a:lnTo>
                  <a:lnTo>
                    <a:pt x="5147" y="52"/>
                  </a:lnTo>
                  <a:lnTo>
                    <a:pt x="4960" y="18"/>
                  </a:lnTo>
                  <a:lnTo>
                    <a:pt x="4738" y="1"/>
                  </a:lnTo>
                  <a:close/>
                  <a:moveTo>
                    <a:pt x="4834" y="9942"/>
                  </a:moveTo>
                  <a:lnTo>
                    <a:pt x="4704" y="10021"/>
                  </a:lnTo>
                  <a:lnTo>
                    <a:pt x="4807" y="9970"/>
                  </a:lnTo>
                  <a:lnTo>
                    <a:pt x="4834" y="9942"/>
                  </a:lnTo>
                  <a:close/>
                </a:path>
              </a:pathLst>
            </a:custGeom>
            <a:solidFill>
              <a:srgbClr val="635C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6"/>
            <p:cNvSpPr/>
            <p:nvPr/>
          </p:nvSpPr>
          <p:spPr>
            <a:xfrm>
              <a:off x="2719923" y="3987002"/>
              <a:ext cx="142113" cy="194083"/>
            </a:xfrm>
            <a:custGeom>
              <a:avLst/>
              <a:gdLst/>
              <a:ahLst/>
              <a:cxnLst/>
              <a:rect l="l" t="t" r="r" b="b"/>
              <a:pathLst>
                <a:path w="4892" h="6681" extrusionOk="0">
                  <a:moveTo>
                    <a:pt x="1057" y="1"/>
                  </a:moveTo>
                  <a:lnTo>
                    <a:pt x="853" y="18"/>
                  </a:lnTo>
                  <a:lnTo>
                    <a:pt x="665" y="52"/>
                  </a:lnTo>
                  <a:lnTo>
                    <a:pt x="512" y="120"/>
                  </a:lnTo>
                  <a:lnTo>
                    <a:pt x="359" y="239"/>
                  </a:lnTo>
                  <a:lnTo>
                    <a:pt x="239" y="376"/>
                  </a:lnTo>
                  <a:lnTo>
                    <a:pt x="154" y="529"/>
                  </a:lnTo>
                  <a:lnTo>
                    <a:pt x="69" y="716"/>
                  </a:lnTo>
                  <a:lnTo>
                    <a:pt x="18" y="938"/>
                  </a:lnTo>
                  <a:lnTo>
                    <a:pt x="1" y="1160"/>
                  </a:lnTo>
                  <a:lnTo>
                    <a:pt x="1" y="1415"/>
                  </a:lnTo>
                  <a:lnTo>
                    <a:pt x="18" y="1688"/>
                  </a:lnTo>
                  <a:lnTo>
                    <a:pt x="52" y="1978"/>
                  </a:lnTo>
                  <a:lnTo>
                    <a:pt x="120" y="2267"/>
                  </a:lnTo>
                  <a:lnTo>
                    <a:pt x="205" y="2591"/>
                  </a:lnTo>
                  <a:lnTo>
                    <a:pt x="307" y="2898"/>
                  </a:lnTo>
                  <a:lnTo>
                    <a:pt x="427" y="3222"/>
                  </a:lnTo>
                  <a:lnTo>
                    <a:pt x="580" y="3562"/>
                  </a:lnTo>
                  <a:lnTo>
                    <a:pt x="751" y="3886"/>
                  </a:lnTo>
                  <a:lnTo>
                    <a:pt x="938" y="4227"/>
                  </a:lnTo>
                  <a:lnTo>
                    <a:pt x="1142" y="4551"/>
                  </a:lnTo>
                  <a:lnTo>
                    <a:pt x="1347" y="4858"/>
                  </a:lnTo>
                  <a:lnTo>
                    <a:pt x="1569" y="5147"/>
                  </a:lnTo>
                  <a:lnTo>
                    <a:pt x="1807" y="5403"/>
                  </a:lnTo>
                  <a:lnTo>
                    <a:pt x="2029" y="5658"/>
                  </a:lnTo>
                  <a:lnTo>
                    <a:pt x="2267" y="5880"/>
                  </a:lnTo>
                  <a:lnTo>
                    <a:pt x="2506" y="6067"/>
                  </a:lnTo>
                  <a:lnTo>
                    <a:pt x="2727" y="6238"/>
                  </a:lnTo>
                  <a:lnTo>
                    <a:pt x="2966" y="6391"/>
                  </a:lnTo>
                  <a:lnTo>
                    <a:pt x="3187" y="6511"/>
                  </a:lnTo>
                  <a:lnTo>
                    <a:pt x="3409" y="6596"/>
                  </a:lnTo>
                  <a:lnTo>
                    <a:pt x="3613" y="6664"/>
                  </a:lnTo>
                  <a:lnTo>
                    <a:pt x="3818" y="6681"/>
                  </a:lnTo>
                  <a:lnTo>
                    <a:pt x="4005" y="6681"/>
                  </a:lnTo>
                  <a:lnTo>
                    <a:pt x="4193" y="6647"/>
                  </a:lnTo>
                  <a:lnTo>
                    <a:pt x="4346" y="6562"/>
                  </a:lnTo>
                  <a:lnTo>
                    <a:pt x="4500" y="6459"/>
                  </a:lnTo>
                  <a:lnTo>
                    <a:pt x="4619" y="6323"/>
                  </a:lnTo>
                  <a:lnTo>
                    <a:pt x="4721" y="6153"/>
                  </a:lnTo>
                  <a:lnTo>
                    <a:pt x="4789" y="5948"/>
                  </a:lnTo>
                  <a:lnTo>
                    <a:pt x="4857" y="5744"/>
                  </a:lnTo>
                  <a:lnTo>
                    <a:pt x="4892" y="5488"/>
                  </a:lnTo>
                  <a:lnTo>
                    <a:pt x="4892" y="5232"/>
                  </a:lnTo>
                  <a:lnTo>
                    <a:pt x="4892" y="4960"/>
                  </a:lnTo>
                  <a:lnTo>
                    <a:pt x="4857" y="4670"/>
                  </a:lnTo>
                  <a:lnTo>
                    <a:pt x="4806" y="4363"/>
                  </a:lnTo>
                  <a:lnTo>
                    <a:pt x="4721" y="4040"/>
                  </a:lnTo>
                  <a:lnTo>
                    <a:pt x="4619" y="3733"/>
                  </a:lnTo>
                  <a:lnTo>
                    <a:pt x="4500" y="3392"/>
                  </a:lnTo>
                  <a:lnTo>
                    <a:pt x="4363" y="3068"/>
                  </a:lnTo>
                  <a:lnTo>
                    <a:pt x="4193" y="2744"/>
                  </a:lnTo>
                  <a:lnTo>
                    <a:pt x="4022" y="2404"/>
                  </a:lnTo>
                  <a:lnTo>
                    <a:pt x="3818" y="2097"/>
                  </a:lnTo>
                  <a:lnTo>
                    <a:pt x="3596" y="1790"/>
                  </a:lnTo>
                  <a:lnTo>
                    <a:pt x="3375" y="1500"/>
                  </a:lnTo>
                  <a:lnTo>
                    <a:pt x="3153" y="1245"/>
                  </a:lnTo>
                  <a:lnTo>
                    <a:pt x="2915" y="1006"/>
                  </a:lnTo>
                  <a:lnTo>
                    <a:pt x="2659" y="785"/>
                  </a:lnTo>
                  <a:lnTo>
                    <a:pt x="2421" y="597"/>
                  </a:lnTo>
                  <a:lnTo>
                    <a:pt x="2182" y="427"/>
                  </a:lnTo>
                  <a:lnTo>
                    <a:pt x="1943" y="290"/>
                  </a:lnTo>
                  <a:lnTo>
                    <a:pt x="1705" y="171"/>
                  </a:lnTo>
                  <a:lnTo>
                    <a:pt x="1483" y="86"/>
                  </a:lnTo>
                  <a:lnTo>
                    <a:pt x="1262" y="35"/>
                  </a:lnTo>
                  <a:lnTo>
                    <a:pt x="1057"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6"/>
            <p:cNvSpPr/>
            <p:nvPr/>
          </p:nvSpPr>
          <p:spPr>
            <a:xfrm>
              <a:off x="2791214" y="3783035"/>
              <a:ext cx="388166" cy="374280"/>
            </a:xfrm>
            <a:custGeom>
              <a:avLst/>
              <a:gdLst/>
              <a:ahLst/>
              <a:cxnLst/>
              <a:rect l="l" t="t" r="r" b="b"/>
              <a:pathLst>
                <a:path w="13362" h="12884" extrusionOk="0">
                  <a:moveTo>
                    <a:pt x="8504" y="1"/>
                  </a:moveTo>
                  <a:lnTo>
                    <a:pt x="8146" y="137"/>
                  </a:lnTo>
                  <a:lnTo>
                    <a:pt x="7737" y="324"/>
                  </a:lnTo>
                  <a:lnTo>
                    <a:pt x="7294" y="529"/>
                  </a:lnTo>
                  <a:lnTo>
                    <a:pt x="6817" y="785"/>
                  </a:lnTo>
                  <a:lnTo>
                    <a:pt x="5761" y="1347"/>
                  </a:lnTo>
                  <a:lnTo>
                    <a:pt x="4585" y="1995"/>
                  </a:lnTo>
                  <a:lnTo>
                    <a:pt x="3733" y="2506"/>
                  </a:lnTo>
                  <a:lnTo>
                    <a:pt x="2898" y="3017"/>
                  </a:lnTo>
                  <a:lnTo>
                    <a:pt x="2114" y="3511"/>
                  </a:lnTo>
                  <a:lnTo>
                    <a:pt x="1432" y="3971"/>
                  </a:lnTo>
                  <a:lnTo>
                    <a:pt x="393" y="4670"/>
                  </a:lnTo>
                  <a:lnTo>
                    <a:pt x="1" y="4943"/>
                  </a:lnTo>
                  <a:lnTo>
                    <a:pt x="290" y="4943"/>
                  </a:lnTo>
                  <a:lnTo>
                    <a:pt x="444" y="4977"/>
                  </a:lnTo>
                  <a:lnTo>
                    <a:pt x="631" y="5028"/>
                  </a:lnTo>
                  <a:lnTo>
                    <a:pt x="836" y="5113"/>
                  </a:lnTo>
                  <a:lnTo>
                    <a:pt x="1074" y="5215"/>
                  </a:lnTo>
                  <a:lnTo>
                    <a:pt x="1330" y="5369"/>
                  </a:lnTo>
                  <a:lnTo>
                    <a:pt x="1620" y="5573"/>
                  </a:lnTo>
                  <a:lnTo>
                    <a:pt x="1926" y="5829"/>
                  </a:lnTo>
                  <a:lnTo>
                    <a:pt x="2250" y="6136"/>
                  </a:lnTo>
                  <a:lnTo>
                    <a:pt x="2591" y="6528"/>
                  </a:lnTo>
                  <a:lnTo>
                    <a:pt x="2949" y="6971"/>
                  </a:lnTo>
                  <a:lnTo>
                    <a:pt x="3324" y="7499"/>
                  </a:lnTo>
                  <a:lnTo>
                    <a:pt x="3716" y="8095"/>
                  </a:lnTo>
                  <a:lnTo>
                    <a:pt x="4074" y="8726"/>
                  </a:lnTo>
                  <a:lnTo>
                    <a:pt x="4346" y="9305"/>
                  </a:lnTo>
                  <a:lnTo>
                    <a:pt x="4568" y="9834"/>
                  </a:lnTo>
                  <a:lnTo>
                    <a:pt x="4738" y="10328"/>
                  </a:lnTo>
                  <a:lnTo>
                    <a:pt x="4857" y="10754"/>
                  </a:lnTo>
                  <a:lnTo>
                    <a:pt x="4943" y="11146"/>
                  </a:lnTo>
                  <a:lnTo>
                    <a:pt x="4994" y="11504"/>
                  </a:lnTo>
                  <a:lnTo>
                    <a:pt x="5011" y="11810"/>
                  </a:lnTo>
                  <a:lnTo>
                    <a:pt x="4994" y="12066"/>
                  </a:lnTo>
                  <a:lnTo>
                    <a:pt x="4960" y="12305"/>
                  </a:lnTo>
                  <a:lnTo>
                    <a:pt x="4926" y="12492"/>
                  </a:lnTo>
                  <a:lnTo>
                    <a:pt x="4874" y="12628"/>
                  </a:lnTo>
                  <a:lnTo>
                    <a:pt x="4840" y="12748"/>
                  </a:lnTo>
                  <a:lnTo>
                    <a:pt x="4789" y="12833"/>
                  </a:lnTo>
                  <a:lnTo>
                    <a:pt x="4755" y="12884"/>
                  </a:lnTo>
                  <a:lnTo>
                    <a:pt x="5181" y="12679"/>
                  </a:lnTo>
                  <a:lnTo>
                    <a:pt x="6289" y="12100"/>
                  </a:lnTo>
                  <a:lnTo>
                    <a:pt x="7005" y="11708"/>
                  </a:lnTo>
                  <a:lnTo>
                    <a:pt x="7823" y="11265"/>
                  </a:lnTo>
                  <a:lnTo>
                    <a:pt x="8658" y="10771"/>
                  </a:lnTo>
                  <a:lnTo>
                    <a:pt x="9527" y="10260"/>
                  </a:lnTo>
                  <a:lnTo>
                    <a:pt x="10652" y="9544"/>
                  </a:lnTo>
                  <a:lnTo>
                    <a:pt x="11640" y="8879"/>
                  </a:lnTo>
                  <a:lnTo>
                    <a:pt x="12083" y="8572"/>
                  </a:lnTo>
                  <a:lnTo>
                    <a:pt x="12492" y="8266"/>
                  </a:lnTo>
                  <a:lnTo>
                    <a:pt x="12833" y="8010"/>
                  </a:lnTo>
                  <a:lnTo>
                    <a:pt x="13140" y="7755"/>
                  </a:lnTo>
                  <a:lnTo>
                    <a:pt x="13225" y="7550"/>
                  </a:lnTo>
                  <a:lnTo>
                    <a:pt x="13293" y="7346"/>
                  </a:lnTo>
                  <a:lnTo>
                    <a:pt x="13327" y="7107"/>
                  </a:lnTo>
                  <a:lnTo>
                    <a:pt x="13361" y="6868"/>
                  </a:lnTo>
                  <a:lnTo>
                    <a:pt x="13361" y="6596"/>
                  </a:lnTo>
                  <a:lnTo>
                    <a:pt x="13361" y="6306"/>
                  </a:lnTo>
                  <a:lnTo>
                    <a:pt x="13327" y="6016"/>
                  </a:lnTo>
                  <a:lnTo>
                    <a:pt x="13293" y="5710"/>
                  </a:lnTo>
                  <a:lnTo>
                    <a:pt x="13225" y="5403"/>
                  </a:lnTo>
                  <a:lnTo>
                    <a:pt x="13140" y="5079"/>
                  </a:lnTo>
                  <a:lnTo>
                    <a:pt x="13037" y="4738"/>
                  </a:lnTo>
                  <a:lnTo>
                    <a:pt x="12918" y="4397"/>
                  </a:lnTo>
                  <a:lnTo>
                    <a:pt x="12765" y="4057"/>
                  </a:lnTo>
                  <a:lnTo>
                    <a:pt x="12611" y="3716"/>
                  </a:lnTo>
                  <a:lnTo>
                    <a:pt x="12441" y="3375"/>
                  </a:lnTo>
                  <a:lnTo>
                    <a:pt x="12236" y="3034"/>
                  </a:lnTo>
                  <a:lnTo>
                    <a:pt x="12032" y="2693"/>
                  </a:lnTo>
                  <a:lnTo>
                    <a:pt x="11810" y="2369"/>
                  </a:lnTo>
                  <a:lnTo>
                    <a:pt x="11589" y="2080"/>
                  </a:lnTo>
                  <a:lnTo>
                    <a:pt x="11350" y="1790"/>
                  </a:lnTo>
                  <a:lnTo>
                    <a:pt x="11112" y="1517"/>
                  </a:lnTo>
                  <a:lnTo>
                    <a:pt x="10873" y="1279"/>
                  </a:lnTo>
                  <a:lnTo>
                    <a:pt x="10617" y="1040"/>
                  </a:lnTo>
                  <a:lnTo>
                    <a:pt x="10379" y="836"/>
                  </a:lnTo>
                  <a:lnTo>
                    <a:pt x="10123" y="648"/>
                  </a:lnTo>
                  <a:lnTo>
                    <a:pt x="9885" y="495"/>
                  </a:lnTo>
                  <a:lnTo>
                    <a:pt x="9629" y="342"/>
                  </a:lnTo>
                  <a:lnTo>
                    <a:pt x="9390" y="222"/>
                  </a:lnTo>
                  <a:lnTo>
                    <a:pt x="9169" y="137"/>
                  </a:lnTo>
                  <a:lnTo>
                    <a:pt x="8930" y="69"/>
                  </a:lnTo>
                  <a:lnTo>
                    <a:pt x="8726" y="18"/>
                  </a:lnTo>
                  <a:lnTo>
                    <a:pt x="8504" y="1"/>
                  </a:lnTo>
                  <a:close/>
                </a:path>
              </a:pathLst>
            </a:custGeom>
            <a:solidFill>
              <a:srgbClr val="C2B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6"/>
            <p:cNvSpPr/>
            <p:nvPr/>
          </p:nvSpPr>
          <p:spPr>
            <a:xfrm>
              <a:off x="2961017" y="3769178"/>
              <a:ext cx="259446" cy="291110"/>
            </a:xfrm>
            <a:custGeom>
              <a:avLst/>
              <a:gdLst/>
              <a:ahLst/>
              <a:cxnLst/>
              <a:rect l="l" t="t" r="r" b="b"/>
              <a:pathLst>
                <a:path w="8931" h="10021" extrusionOk="0">
                  <a:moveTo>
                    <a:pt x="4738" y="1"/>
                  </a:moveTo>
                  <a:lnTo>
                    <a:pt x="4483" y="18"/>
                  </a:lnTo>
                  <a:lnTo>
                    <a:pt x="4176" y="52"/>
                  </a:lnTo>
                  <a:lnTo>
                    <a:pt x="3852" y="120"/>
                  </a:lnTo>
                  <a:lnTo>
                    <a:pt x="3460" y="205"/>
                  </a:lnTo>
                  <a:lnTo>
                    <a:pt x="3034" y="358"/>
                  </a:lnTo>
                  <a:lnTo>
                    <a:pt x="2557" y="546"/>
                  </a:lnTo>
                  <a:lnTo>
                    <a:pt x="2012" y="784"/>
                  </a:lnTo>
                  <a:lnTo>
                    <a:pt x="1415" y="1074"/>
                  </a:lnTo>
                  <a:lnTo>
                    <a:pt x="734" y="1415"/>
                  </a:lnTo>
                  <a:lnTo>
                    <a:pt x="1" y="1824"/>
                  </a:lnTo>
                  <a:lnTo>
                    <a:pt x="137" y="1858"/>
                  </a:lnTo>
                  <a:lnTo>
                    <a:pt x="478" y="1977"/>
                  </a:lnTo>
                  <a:lnTo>
                    <a:pt x="1006" y="2182"/>
                  </a:lnTo>
                  <a:lnTo>
                    <a:pt x="1313" y="2318"/>
                  </a:lnTo>
                  <a:lnTo>
                    <a:pt x="1637" y="2472"/>
                  </a:lnTo>
                  <a:lnTo>
                    <a:pt x="1978" y="2659"/>
                  </a:lnTo>
                  <a:lnTo>
                    <a:pt x="2336" y="2881"/>
                  </a:lnTo>
                  <a:lnTo>
                    <a:pt x="2676" y="3119"/>
                  </a:lnTo>
                  <a:lnTo>
                    <a:pt x="3034" y="3392"/>
                  </a:lnTo>
                  <a:lnTo>
                    <a:pt x="3375" y="3699"/>
                  </a:lnTo>
                  <a:lnTo>
                    <a:pt x="3699" y="4039"/>
                  </a:lnTo>
                  <a:lnTo>
                    <a:pt x="3852" y="4210"/>
                  </a:lnTo>
                  <a:lnTo>
                    <a:pt x="3989" y="4397"/>
                  </a:lnTo>
                  <a:lnTo>
                    <a:pt x="4142" y="4602"/>
                  </a:lnTo>
                  <a:lnTo>
                    <a:pt x="4261" y="4806"/>
                  </a:lnTo>
                  <a:lnTo>
                    <a:pt x="4500" y="5215"/>
                  </a:lnTo>
                  <a:lnTo>
                    <a:pt x="4704" y="5641"/>
                  </a:lnTo>
                  <a:lnTo>
                    <a:pt x="4892" y="6067"/>
                  </a:lnTo>
                  <a:lnTo>
                    <a:pt x="5045" y="6476"/>
                  </a:lnTo>
                  <a:lnTo>
                    <a:pt x="5164" y="6885"/>
                  </a:lnTo>
                  <a:lnTo>
                    <a:pt x="5267" y="7277"/>
                  </a:lnTo>
                  <a:lnTo>
                    <a:pt x="5335" y="7652"/>
                  </a:lnTo>
                  <a:lnTo>
                    <a:pt x="5386" y="8027"/>
                  </a:lnTo>
                  <a:lnTo>
                    <a:pt x="5386" y="8368"/>
                  </a:lnTo>
                  <a:lnTo>
                    <a:pt x="5386" y="8692"/>
                  </a:lnTo>
                  <a:lnTo>
                    <a:pt x="5335" y="8998"/>
                  </a:lnTo>
                  <a:lnTo>
                    <a:pt x="5267" y="9271"/>
                  </a:lnTo>
                  <a:lnTo>
                    <a:pt x="5164" y="9510"/>
                  </a:lnTo>
                  <a:lnTo>
                    <a:pt x="5113" y="9612"/>
                  </a:lnTo>
                  <a:lnTo>
                    <a:pt x="5045" y="9714"/>
                  </a:lnTo>
                  <a:lnTo>
                    <a:pt x="4977" y="9816"/>
                  </a:lnTo>
                  <a:lnTo>
                    <a:pt x="4892" y="9885"/>
                  </a:lnTo>
                  <a:lnTo>
                    <a:pt x="4834" y="9942"/>
                  </a:lnTo>
                  <a:lnTo>
                    <a:pt x="4834" y="9942"/>
                  </a:lnTo>
                  <a:lnTo>
                    <a:pt x="5352" y="9629"/>
                  </a:lnTo>
                  <a:lnTo>
                    <a:pt x="5999" y="9203"/>
                  </a:lnTo>
                  <a:lnTo>
                    <a:pt x="6630" y="8743"/>
                  </a:lnTo>
                  <a:lnTo>
                    <a:pt x="6937" y="8521"/>
                  </a:lnTo>
                  <a:lnTo>
                    <a:pt x="7243" y="8266"/>
                  </a:lnTo>
                  <a:lnTo>
                    <a:pt x="7516" y="8027"/>
                  </a:lnTo>
                  <a:lnTo>
                    <a:pt x="7772" y="7788"/>
                  </a:lnTo>
                  <a:lnTo>
                    <a:pt x="8027" y="7533"/>
                  </a:lnTo>
                  <a:lnTo>
                    <a:pt x="8232" y="7294"/>
                  </a:lnTo>
                  <a:lnTo>
                    <a:pt x="8436" y="7056"/>
                  </a:lnTo>
                  <a:lnTo>
                    <a:pt x="8590" y="6800"/>
                  </a:lnTo>
                  <a:lnTo>
                    <a:pt x="8726" y="6561"/>
                  </a:lnTo>
                  <a:lnTo>
                    <a:pt x="8811" y="6323"/>
                  </a:lnTo>
                  <a:lnTo>
                    <a:pt x="8862" y="6170"/>
                  </a:lnTo>
                  <a:lnTo>
                    <a:pt x="8896" y="5999"/>
                  </a:lnTo>
                  <a:lnTo>
                    <a:pt x="8914" y="5812"/>
                  </a:lnTo>
                  <a:lnTo>
                    <a:pt x="8931" y="5624"/>
                  </a:lnTo>
                  <a:lnTo>
                    <a:pt x="8914" y="5232"/>
                  </a:lnTo>
                  <a:lnTo>
                    <a:pt x="8879" y="4823"/>
                  </a:lnTo>
                  <a:lnTo>
                    <a:pt x="8794" y="4397"/>
                  </a:lnTo>
                  <a:lnTo>
                    <a:pt x="8658" y="3971"/>
                  </a:lnTo>
                  <a:lnTo>
                    <a:pt x="8505" y="3528"/>
                  </a:lnTo>
                  <a:lnTo>
                    <a:pt x="8317" y="3102"/>
                  </a:lnTo>
                  <a:lnTo>
                    <a:pt x="8078" y="2659"/>
                  </a:lnTo>
                  <a:lnTo>
                    <a:pt x="7823" y="2250"/>
                  </a:lnTo>
                  <a:lnTo>
                    <a:pt x="7533" y="1841"/>
                  </a:lnTo>
                  <a:lnTo>
                    <a:pt x="7226" y="1466"/>
                  </a:lnTo>
                  <a:lnTo>
                    <a:pt x="6869" y="1108"/>
                  </a:lnTo>
                  <a:lnTo>
                    <a:pt x="6698" y="938"/>
                  </a:lnTo>
                  <a:lnTo>
                    <a:pt x="6511" y="784"/>
                  </a:lnTo>
                  <a:lnTo>
                    <a:pt x="6306" y="631"/>
                  </a:lnTo>
                  <a:lnTo>
                    <a:pt x="6102" y="495"/>
                  </a:lnTo>
                  <a:lnTo>
                    <a:pt x="5897" y="375"/>
                  </a:lnTo>
                  <a:lnTo>
                    <a:pt x="5693" y="256"/>
                  </a:lnTo>
                  <a:lnTo>
                    <a:pt x="5454" y="154"/>
                  </a:lnTo>
                  <a:lnTo>
                    <a:pt x="5318" y="103"/>
                  </a:lnTo>
                  <a:lnTo>
                    <a:pt x="5147" y="52"/>
                  </a:lnTo>
                  <a:lnTo>
                    <a:pt x="4960" y="18"/>
                  </a:lnTo>
                  <a:lnTo>
                    <a:pt x="4738" y="1"/>
                  </a:lnTo>
                  <a:close/>
                  <a:moveTo>
                    <a:pt x="4834" y="9942"/>
                  </a:moveTo>
                  <a:lnTo>
                    <a:pt x="4704" y="10021"/>
                  </a:lnTo>
                  <a:lnTo>
                    <a:pt x="4807" y="9970"/>
                  </a:lnTo>
                  <a:lnTo>
                    <a:pt x="4834" y="9942"/>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6"/>
            <p:cNvSpPr/>
            <p:nvPr/>
          </p:nvSpPr>
          <p:spPr>
            <a:xfrm>
              <a:off x="2718441" y="3890466"/>
              <a:ext cx="282221" cy="295090"/>
            </a:xfrm>
            <a:custGeom>
              <a:avLst/>
              <a:gdLst/>
              <a:ahLst/>
              <a:cxnLst/>
              <a:rect l="l" t="t" r="r" b="b"/>
              <a:pathLst>
                <a:path w="9715" h="10158" extrusionOk="0">
                  <a:moveTo>
                    <a:pt x="1108" y="3341"/>
                  </a:moveTo>
                  <a:lnTo>
                    <a:pt x="1313" y="3358"/>
                  </a:lnTo>
                  <a:lnTo>
                    <a:pt x="1534" y="3409"/>
                  </a:lnTo>
                  <a:lnTo>
                    <a:pt x="1756" y="3494"/>
                  </a:lnTo>
                  <a:lnTo>
                    <a:pt x="1994" y="3613"/>
                  </a:lnTo>
                  <a:lnTo>
                    <a:pt x="2233" y="3750"/>
                  </a:lnTo>
                  <a:lnTo>
                    <a:pt x="2472" y="3920"/>
                  </a:lnTo>
                  <a:lnTo>
                    <a:pt x="2727" y="4125"/>
                  </a:lnTo>
                  <a:lnTo>
                    <a:pt x="2966" y="4329"/>
                  </a:lnTo>
                  <a:lnTo>
                    <a:pt x="3204" y="4568"/>
                  </a:lnTo>
                  <a:lnTo>
                    <a:pt x="3426" y="4840"/>
                  </a:lnTo>
                  <a:lnTo>
                    <a:pt x="3647" y="5113"/>
                  </a:lnTo>
                  <a:lnTo>
                    <a:pt x="3869" y="5420"/>
                  </a:lnTo>
                  <a:lnTo>
                    <a:pt x="4073" y="5744"/>
                  </a:lnTo>
                  <a:lnTo>
                    <a:pt x="4261" y="6067"/>
                  </a:lnTo>
                  <a:lnTo>
                    <a:pt x="4414" y="6391"/>
                  </a:lnTo>
                  <a:lnTo>
                    <a:pt x="4568" y="6732"/>
                  </a:lnTo>
                  <a:lnTo>
                    <a:pt x="4687" y="7056"/>
                  </a:lnTo>
                  <a:lnTo>
                    <a:pt x="4772" y="7380"/>
                  </a:lnTo>
                  <a:lnTo>
                    <a:pt x="4857" y="7686"/>
                  </a:lnTo>
                  <a:lnTo>
                    <a:pt x="4908" y="7993"/>
                  </a:lnTo>
                  <a:lnTo>
                    <a:pt x="4943" y="8283"/>
                  </a:lnTo>
                  <a:lnTo>
                    <a:pt x="4960" y="8555"/>
                  </a:lnTo>
                  <a:lnTo>
                    <a:pt x="4943" y="8828"/>
                  </a:lnTo>
                  <a:lnTo>
                    <a:pt x="4908" y="9067"/>
                  </a:lnTo>
                  <a:lnTo>
                    <a:pt x="4857" y="9288"/>
                  </a:lnTo>
                  <a:lnTo>
                    <a:pt x="4772" y="9476"/>
                  </a:lnTo>
                  <a:lnTo>
                    <a:pt x="4670" y="9646"/>
                  </a:lnTo>
                  <a:lnTo>
                    <a:pt x="4551" y="9782"/>
                  </a:lnTo>
                  <a:lnTo>
                    <a:pt x="4397" y="9902"/>
                  </a:lnTo>
                  <a:lnTo>
                    <a:pt x="4244" y="9970"/>
                  </a:lnTo>
                  <a:lnTo>
                    <a:pt x="4056" y="10004"/>
                  </a:lnTo>
                  <a:lnTo>
                    <a:pt x="3869" y="10004"/>
                  </a:lnTo>
                  <a:lnTo>
                    <a:pt x="3664" y="9987"/>
                  </a:lnTo>
                  <a:lnTo>
                    <a:pt x="3460" y="9919"/>
                  </a:lnTo>
                  <a:lnTo>
                    <a:pt x="3238" y="9834"/>
                  </a:lnTo>
                  <a:lnTo>
                    <a:pt x="3017" y="9714"/>
                  </a:lnTo>
                  <a:lnTo>
                    <a:pt x="2778" y="9578"/>
                  </a:lnTo>
                  <a:lnTo>
                    <a:pt x="2557" y="9408"/>
                  </a:lnTo>
                  <a:lnTo>
                    <a:pt x="2318" y="9203"/>
                  </a:lnTo>
                  <a:lnTo>
                    <a:pt x="2080" y="8981"/>
                  </a:lnTo>
                  <a:lnTo>
                    <a:pt x="1858" y="8743"/>
                  </a:lnTo>
                  <a:lnTo>
                    <a:pt x="1620" y="8470"/>
                  </a:lnTo>
                  <a:lnTo>
                    <a:pt x="1398" y="8181"/>
                  </a:lnTo>
                  <a:lnTo>
                    <a:pt x="1193" y="7874"/>
                  </a:lnTo>
                  <a:lnTo>
                    <a:pt x="989" y="7550"/>
                  </a:lnTo>
                  <a:lnTo>
                    <a:pt x="802" y="7226"/>
                  </a:lnTo>
                  <a:lnTo>
                    <a:pt x="631" y="6885"/>
                  </a:lnTo>
                  <a:lnTo>
                    <a:pt x="478" y="6562"/>
                  </a:lnTo>
                  <a:lnTo>
                    <a:pt x="358" y="6238"/>
                  </a:lnTo>
                  <a:lnTo>
                    <a:pt x="256" y="5914"/>
                  </a:lnTo>
                  <a:lnTo>
                    <a:pt x="171" y="5607"/>
                  </a:lnTo>
                  <a:lnTo>
                    <a:pt x="103" y="5301"/>
                  </a:lnTo>
                  <a:lnTo>
                    <a:pt x="69" y="5028"/>
                  </a:lnTo>
                  <a:lnTo>
                    <a:pt x="52" y="4755"/>
                  </a:lnTo>
                  <a:lnTo>
                    <a:pt x="52" y="4500"/>
                  </a:lnTo>
                  <a:lnTo>
                    <a:pt x="86" y="4261"/>
                  </a:lnTo>
                  <a:lnTo>
                    <a:pt x="137" y="4057"/>
                  </a:lnTo>
                  <a:lnTo>
                    <a:pt x="205" y="3869"/>
                  </a:lnTo>
                  <a:lnTo>
                    <a:pt x="290" y="3699"/>
                  </a:lnTo>
                  <a:lnTo>
                    <a:pt x="410" y="3562"/>
                  </a:lnTo>
                  <a:lnTo>
                    <a:pt x="563" y="3460"/>
                  </a:lnTo>
                  <a:lnTo>
                    <a:pt x="716" y="3375"/>
                  </a:lnTo>
                  <a:lnTo>
                    <a:pt x="904" y="3341"/>
                  </a:lnTo>
                  <a:close/>
                  <a:moveTo>
                    <a:pt x="4619" y="1"/>
                  </a:moveTo>
                  <a:lnTo>
                    <a:pt x="4500" y="18"/>
                  </a:lnTo>
                  <a:lnTo>
                    <a:pt x="4380" y="52"/>
                  </a:lnTo>
                  <a:lnTo>
                    <a:pt x="4278" y="103"/>
                  </a:lnTo>
                  <a:lnTo>
                    <a:pt x="4176" y="154"/>
                  </a:lnTo>
                  <a:lnTo>
                    <a:pt x="3664" y="461"/>
                  </a:lnTo>
                  <a:lnTo>
                    <a:pt x="3204" y="768"/>
                  </a:lnTo>
                  <a:lnTo>
                    <a:pt x="2812" y="1040"/>
                  </a:lnTo>
                  <a:lnTo>
                    <a:pt x="2455" y="1279"/>
                  </a:lnTo>
                  <a:lnTo>
                    <a:pt x="1926" y="1688"/>
                  </a:lnTo>
                  <a:lnTo>
                    <a:pt x="1602" y="1960"/>
                  </a:lnTo>
                  <a:lnTo>
                    <a:pt x="1245" y="2267"/>
                  </a:lnTo>
                  <a:lnTo>
                    <a:pt x="1040" y="2455"/>
                  </a:lnTo>
                  <a:lnTo>
                    <a:pt x="836" y="2659"/>
                  </a:lnTo>
                  <a:lnTo>
                    <a:pt x="648" y="2881"/>
                  </a:lnTo>
                  <a:lnTo>
                    <a:pt x="461" y="3102"/>
                  </a:lnTo>
                  <a:lnTo>
                    <a:pt x="307" y="3341"/>
                  </a:lnTo>
                  <a:lnTo>
                    <a:pt x="188" y="3579"/>
                  </a:lnTo>
                  <a:lnTo>
                    <a:pt x="86" y="3852"/>
                  </a:lnTo>
                  <a:lnTo>
                    <a:pt x="35" y="4125"/>
                  </a:lnTo>
                  <a:lnTo>
                    <a:pt x="1" y="4380"/>
                  </a:lnTo>
                  <a:lnTo>
                    <a:pt x="1" y="4636"/>
                  </a:lnTo>
                  <a:lnTo>
                    <a:pt x="18" y="4874"/>
                  </a:lnTo>
                  <a:lnTo>
                    <a:pt x="35" y="5096"/>
                  </a:lnTo>
                  <a:lnTo>
                    <a:pt x="103" y="5437"/>
                  </a:lnTo>
                  <a:lnTo>
                    <a:pt x="188" y="5778"/>
                  </a:lnTo>
                  <a:lnTo>
                    <a:pt x="290" y="6101"/>
                  </a:lnTo>
                  <a:lnTo>
                    <a:pt x="427" y="6476"/>
                  </a:lnTo>
                  <a:lnTo>
                    <a:pt x="563" y="6800"/>
                  </a:lnTo>
                  <a:lnTo>
                    <a:pt x="699" y="7073"/>
                  </a:lnTo>
                  <a:lnTo>
                    <a:pt x="972" y="7567"/>
                  </a:lnTo>
                  <a:lnTo>
                    <a:pt x="1125" y="7823"/>
                  </a:lnTo>
                  <a:lnTo>
                    <a:pt x="1296" y="8061"/>
                  </a:lnTo>
                  <a:lnTo>
                    <a:pt x="1483" y="8317"/>
                  </a:lnTo>
                  <a:lnTo>
                    <a:pt x="1671" y="8555"/>
                  </a:lnTo>
                  <a:lnTo>
                    <a:pt x="1858" y="8777"/>
                  </a:lnTo>
                  <a:lnTo>
                    <a:pt x="2046" y="8999"/>
                  </a:lnTo>
                  <a:lnTo>
                    <a:pt x="2250" y="9186"/>
                  </a:lnTo>
                  <a:lnTo>
                    <a:pt x="2437" y="9356"/>
                  </a:lnTo>
                  <a:lnTo>
                    <a:pt x="2710" y="9561"/>
                  </a:lnTo>
                  <a:lnTo>
                    <a:pt x="2881" y="9680"/>
                  </a:lnTo>
                  <a:lnTo>
                    <a:pt x="3085" y="9816"/>
                  </a:lnTo>
                  <a:lnTo>
                    <a:pt x="3307" y="9936"/>
                  </a:lnTo>
                  <a:lnTo>
                    <a:pt x="3545" y="10021"/>
                  </a:lnTo>
                  <a:lnTo>
                    <a:pt x="3818" y="10106"/>
                  </a:lnTo>
                  <a:lnTo>
                    <a:pt x="4108" y="10157"/>
                  </a:lnTo>
                  <a:lnTo>
                    <a:pt x="4397" y="10157"/>
                  </a:lnTo>
                  <a:lnTo>
                    <a:pt x="4619" y="10140"/>
                  </a:lnTo>
                  <a:lnTo>
                    <a:pt x="4891" y="10106"/>
                  </a:lnTo>
                  <a:lnTo>
                    <a:pt x="5215" y="10021"/>
                  </a:lnTo>
                  <a:lnTo>
                    <a:pt x="5522" y="9936"/>
                  </a:lnTo>
                  <a:lnTo>
                    <a:pt x="5931" y="9799"/>
                  </a:lnTo>
                  <a:lnTo>
                    <a:pt x="6374" y="9612"/>
                  </a:lnTo>
                  <a:lnTo>
                    <a:pt x="6800" y="9442"/>
                  </a:lnTo>
                  <a:lnTo>
                    <a:pt x="7192" y="9254"/>
                  </a:lnTo>
                  <a:lnTo>
                    <a:pt x="7567" y="9067"/>
                  </a:lnTo>
                  <a:lnTo>
                    <a:pt x="8266" y="8709"/>
                  </a:lnTo>
                  <a:lnTo>
                    <a:pt x="8879" y="8351"/>
                  </a:lnTo>
                  <a:lnTo>
                    <a:pt x="9033" y="8266"/>
                  </a:lnTo>
                  <a:lnTo>
                    <a:pt x="9118" y="8198"/>
                  </a:lnTo>
                  <a:lnTo>
                    <a:pt x="9203" y="8129"/>
                  </a:lnTo>
                  <a:lnTo>
                    <a:pt x="9288" y="8044"/>
                  </a:lnTo>
                  <a:lnTo>
                    <a:pt x="9356" y="7959"/>
                  </a:lnTo>
                  <a:lnTo>
                    <a:pt x="9424" y="7857"/>
                  </a:lnTo>
                  <a:lnTo>
                    <a:pt x="9493" y="7737"/>
                  </a:lnTo>
                  <a:lnTo>
                    <a:pt x="9578" y="7499"/>
                  </a:lnTo>
                  <a:lnTo>
                    <a:pt x="9646" y="7226"/>
                  </a:lnTo>
                  <a:lnTo>
                    <a:pt x="9697" y="6937"/>
                  </a:lnTo>
                  <a:lnTo>
                    <a:pt x="9714" y="6613"/>
                  </a:lnTo>
                  <a:lnTo>
                    <a:pt x="9697" y="6255"/>
                  </a:lnTo>
                  <a:lnTo>
                    <a:pt x="9646" y="5897"/>
                  </a:lnTo>
                  <a:lnTo>
                    <a:pt x="9578" y="5522"/>
                  </a:lnTo>
                  <a:lnTo>
                    <a:pt x="9493" y="5113"/>
                  </a:lnTo>
                  <a:lnTo>
                    <a:pt x="9356" y="4721"/>
                  </a:lnTo>
                  <a:lnTo>
                    <a:pt x="9203" y="4295"/>
                  </a:lnTo>
                  <a:lnTo>
                    <a:pt x="9033" y="3886"/>
                  </a:lnTo>
                  <a:lnTo>
                    <a:pt x="8811" y="3460"/>
                  </a:lnTo>
                  <a:lnTo>
                    <a:pt x="8572" y="3034"/>
                  </a:lnTo>
                  <a:lnTo>
                    <a:pt x="8317" y="2625"/>
                  </a:lnTo>
                  <a:lnTo>
                    <a:pt x="8044" y="2250"/>
                  </a:lnTo>
                  <a:lnTo>
                    <a:pt x="7771" y="1892"/>
                  </a:lnTo>
                  <a:lnTo>
                    <a:pt x="7482" y="1551"/>
                  </a:lnTo>
                  <a:lnTo>
                    <a:pt x="7175" y="1245"/>
                  </a:lnTo>
                  <a:lnTo>
                    <a:pt x="6868" y="972"/>
                  </a:lnTo>
                  <a:lnTo>
                    <a:pt x="6579" y="733"/>
                  </a:lnTo>
                  <a:lnTo>
                    <a:pt x="6272" y="529"/>
                  </a:lnTo>
                  <a:lnTo>
                    <a:pt x="5965" y="341"/>
                  </a:lnTo>
                  <a:lnTo>
                    <a:pt x="5675" y="205"/>
                  </a:lnTo>
                  <a:lnTo>
                    <a:pt x="5386" y="103"/>
                  </a:lnTo>
                  <a:lnTo>
                    <a:pt x="5113" y="18"/>
                  </a:lnTo>
                  <a:lnTo>
                    <a:pt x="4857"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6"/>
            <p:cNvSpPr/>
            <p:nvPr/>
          </p:nvSpPr>
          <p:spPr>
            <a:xfrm>
              <a:off x="2791214" y="3783035"/>
              <a:ext cx="389648" cy="374280"/>
            </a:xfrm>
            <a:custGeom>
              <a:avLst/>
              <a:gdLst/>
              <a:ahLst/>
              <a:cxnLst/>
              <a:rect l="l" t="t" r="r" b="b"/>
              <a:pathLst>
                <a:path w="13413" h="12884" extrusionOk="0">
                  <a:moveTo>
                    <a:pt x="8504" y="1"/>
                  </a:moveTo>
                  <a:lnTo>
                    <a:pt x="8146" y="137"/>
                  </a:lnTo>
                  <a:lnTo>
                    <a:pt x="7737" y="324"/>
                  </a:lnTo>
                  <a:lnTo>
                    <a:pt x="7294" y="529"/>
                  </a:lnTo>
                  <a:lnTo>
                    <a:pt x="6817" y="785"/>
                  </a:lnTo>
                  <a:lnTo>
                    <a:pt x="5761" y="1347"/>
                  </a:lnTo>
                  <a:lnTo>
                    <a:pt x="4585" y="1995"/>
                  </a:lnTo>
                  <a:lnTo>
                    <a:pt x="3733" y="2506"/>
                  </a:lnTo>
                  <a:lnTo>
                    <a:pt x="2898" y="3017"/>
                  </a:lnTo>
                  <a:lnTo>
                    <a:pt x="2114" y="3511"/>
                  </a:lnTo>
                  <a:lnTo>
                    <a:pt x="1432" y="3971"/>
                  </a:lnTo>
                  <a:lnTo>
                    <a:pt x="393" y="4670"/>
                  </a:lnTo>
                  <a:lnTo>
                    <a:pt x="1" y="4943"/>
                  </a:lnTo>
                  <a:lnTo>
                    <a:pt x="1" y="4943"/>
                  </a:lnTo>
                  <a:lnTo>
                    <a:pt x="86" y="4926"/>
                  </a:lnTo>
                  <a:lnTo>
                    <a:pt x="188" y="4909"/>
                  </a:lnTo>
                  <a:lnTo>
                    <a:pt x="324" y="4892"/>
                  </a:lnTo>
                  <a:lnTo>
                    <a:pt x="495" y="4892"/>
                  </a:lnTo>
                  <a:lnTo>
                    <a:pt x="682" y="4909"/>
                  </a:lnTo>
                  <a:lnTo>
                    <a:pt x="921" y="4960"/>
                  </a:lnTo>
                  <a:lnTo>
                    <a:pt x="1177" y="5045"/>
                  </a:lnTo>
                  <a:lnTo>
                    <a:pt x="1466" y="5164"/>
                  </a:lnTo>
                  <a:lnTo>
                    <a:pt x="1790" y="5352"/>
                  </a:lnTo>
                  <a:lnTo>
                    <a:pt x="2114" y="5573"/>
                  </a:lnTo>
                  <a:lnTo>
                    <a:pt x="2301" y="5727"/>
                  </a:lnTo>
                  <a:lnTo>
                    <a:pt x="2472" y="5880"/>
                  </a:lnTo>
                  <a:lnTo>
                    <a:pt x="2659" y="6067"/>
                  </a:lnTo>
                  <a:lnTo>
                    <a:pt x="2864" y="6255"/>
                  </a:lnTo>
                  <a:lnTo>
                    <a:pt x="3051" y="6476"/>
                  </a:lnTo>
                  <a:lnTo>
                    <a:pt x="3256" y="6715"/>
                  </a:lnTo>
                  <a:lnTo>
                    <a:pt x="3460" y="6971"/>
                  </a:lnTo>
                  <a:lnTo>
                    <a:pt x="3665" y="7260"/>
                  </a:lnTo>
                  <a:lnTo>
                    <a:pt x="3869" y="7567"/>
                  </a:lnTo>
                  <a:lnTo>
                    <a:pt x="4091" y="7891"/>
                  </a:lnTo>
                  <a:lnTo>
                    <a:pt x="4261" y="8181"/>
                  </a:lnTo>
                  <a:lnTo>
                    <a:pt x="4397" y="8470"/>
                  </a:lnTo>
                  <a:lnTo>
                    <a:pt x="4534" y="8743"/>
                  </a:lnTo>
                  <a:lnTo>
                    <a:pt x="4653" y="9016"/>
                  </a:lnTo>
                  <a:lnTo>
                    <a:pt x="4755" y="9271"/>
                  </a:lnTo>
                  <a:lnTo>
                    <a:pt x="4840" y="9527"/>
                  </a:lnTo>
                  <a:lnTo>
                    <a:pt x="4977" y="10004"/>
                  </a:lnTo>
                  <a:lnTo>
                    <a:pt x="5079" y="10447"/>
                  </a:lnTo>
                  <a:lnTo>
                    <a:pt x="5113" y="10856"/>
                  </a:lnTo>
                  <a:lnTo>
                    <a:pt x="5130" y="11231"/>
                  </a:lnTo>
                  <a:lnTo>
                    <a:pt x="5113" y="11572"/>
                  </a:lnTo>
                  <a:lnTo>
                    <a:pt x="5079" y="11879"/>
                  </a:lnTo>
                  <a:lnTo>
                    <a:pt x="5028" y="12134"/>
                  </a:lnTo>
                  <a:lnTo>
                    <a:pt x="4977" y="12373"/>
                  </a:lnTo>
                  <a:lnTo>
                    <a:pt x="4909" y="12560"/>
                  </a:lnTo>
                  <a:lnTo>
                    <a:pt x="4806" y="12799"/>
                  </a:lnTo>
                  <a:lnTo>
                    <a:pt x="4755" y="12884"/>
                  </a:lnTo>
                  <a:lnTo>
                    <a:pt x="4755" y="12884"/>
                  </a:lnTo>
                  <a:lnTo>
                    <a:pt x="5181" y="12679"/>
                  </a:lnTo>
                  <a:lnTo>
                    <a:pt x="6289" y="12100"/>
                  </a:lnTo>
                  <a:lnTo>
                    <a:pt x="7005" y="11708"/>
                  </a:lnTo>
                  <a:lnTo>
                    <a:pt x="7823" y="11265"/>
                  </a:lnTo>
                  <a:lnTo>
                    <a:pt x="8658" y="10771"/>
                  </a:lnTo>
                  <a:lnTo>
                    <a:pt x="9527" y="10260"/>
                  </a:lnTo>
                  <a:lnTo>
                    <a:pt x="10652" y="9544"/>
                  </a:lnTo>
                  <a:lnTo>
                    <a:pt x="11640" y="8879"/>
                  </a:lnTo>
                  <a:lnTo>
                    <a:pt x="12083" y="8572"/>
                  </a:lnTo>
                  <a:lnTo>
                    <a:pt x="12492" y="8266"/>
                  </a:lnTo>
                  <a:lnTo>
                    <a:pt x="12833" y="8010"/>
                  </a:lnTo>
                  <a:lnTo>
                    <a:pt x="13140" y="7755"/>
                  </a:lnTo>
                  <a:lnTo>
                    <a:pt x="13225" y="7550"/>
                  </a:lnTo>
                  <a:lnTo>
                    <a:pt x="13293" y="7346"/>
                  </a:lnTo>
                  <a:lnTo>
                    <a:pt x="13344" y="7107"/>
                  </a:lnTo>
                  <a:lnTo>
                    <a:pt x="13395" y="6851"/>
                  </a:lnTo>
                  <a:lnTo>
                    <a:pt x="13412" y="6562"/>
                  </a:lnTo>
                  <a:lnTo>
                    <a:pt x="13412" y="6272"/>
                  </a:lnTo>
                  <a:lnTo>
                    <a:pt x="13395" y="5982"/>
                  </a:lnTo>
                  <a:lnTo>
                    <a:pt x="13378" y="5658"/>
                  </a:lnTo>
                  <a:lnTo>
                    <a:pt x="13327" y="5335"/>
                  </a:lnTo>
                  <a:lnTo>
                    <a:pt x="13259" y="4994"/>
                  </a:lnTo>
                  <a:lnTo>
                    <a:pt x="13174" y="4653"/>
                  </a:lnTo>
                  <a:lnTo>
                    <a:pt x="13054" y="4312"/>
                  </a:lnTo>
                  <a:lnTo>
                    <a:pt x="12935" y="3971"/>
                  </a:lnTo>
                  <a:lnTo>
                    <a:pt x="12782" y="3613"/>
                  </a:lnTo>
                  <a:lnTo>
                    <a:pt x="12611" y="3273"/>
                  </a:lnTo>
                  <a:lnTo>
                    <a:pt x="12424" y="2915"/>
                  </a:lnTo>
                  <a:lnTo>
                    <a:pt x="12202" y="2591"/>
                  </a:lnTo>
                  <a:lnTo>
                    <a:pt x="11981" y="2267"/>
                  </a:lnTo>
                  <a:lnTo>
                    <a:pt x="11742" y="1977"/>
                  </a:lnTo>
                  <a:lnTo>
                    <a:pt x="11504" y="1688"/>
                  </a:lnTo>
                  <a:lnTo>
                    <a:pt x="11248" y="1432"/>
                  </a:lnTo>
                  <a:lnTo>
                    <a:pt x="10992" y="1194"/>
                  </a:lnTo>
                  <a:lnTo>
                    <a:pt x="10720" y="989"/>
                  </a:lnTo>
                  <a:lnTo>
                    <a:pt x="10464" y="785"/>
                  </a:lnTo>
                  <a:lnTo>
                    <a:pt x="10191" y="614"/>
                  </a:lnTo>
                  <a:lnTo>
                    <a:pt x="9936" y="461"/>
                  </a:lnTo>
                  <a:lnTo>
                    <a:pt x="9680" y="324"/>
                  </a:lnTo>
                  <a:lnTo>
                    <a:pt x="9425" y="205"/>
                  </a:lnTo>
                  <a:lnTo>
                    <a:pt x="9186" y="120"/>
                  </a:lnTo>
                  <a:lnTo>
                    <a:pt x="8947" y="52"/>
                  </a:lnTo>
                  <a:lnTo>
                    <a:pt x="8726" y="18"/>
                  </a:lnTo>
                  <a:lnTo>
                    <a:pt x="8504" y="1"/>
                  </a:lnTo>
                  <a:close/>
                </a:path>
              </a:pathLst>
            </a:custGeom>
            <a:solidFill>
              <a:srgbClr val="023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 name="Google Shape;1494;p26"/>
          <p:cNvSpPr/>
          <p:nvPr/>
        </p:nvSpPr>
        <p:spPr>
          <a:xfrm>
            <a:off x="457200" y="1465097"/>
            <a:ext cx="2222700" cy="6912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6"/>
          <p:cNvSpPr/>
          <p:nvPr/>
        </p:nvSpPr>
        <p:spPr>
          <a:xfrm>
            <a:off x="457200" y="2750147"/>
            <a:ext cx="2222700" cy="6912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6"/>
          <p:cNvSpPr/>
          <p:nvPr/>
        </p:nvSpPr>
        <p:spPr>
          <a:xfrm>
            <a:off x="457200" y="4035197"/>
            <a:ext cx="2222700" cy="6912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6"/>
          <p:cNvSpPr/>
          <p:nvPr/>
        </p:nvSpPr>
        <p:spPr>
          <a:xfrm>
            <a:off x="6464100" y="1465097"/>
            <a:ext cx="2222700" cy="6912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6"/>
          <p:cNvSpPr/>
          <p:nvPr/>
        </p:nvSpPr>
        <p:spPr>
          <a:xfrm>
            <a:off x="6464100" y="2750147"/>
            <a:ext cx="2222700" cy="6912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6"/>
          <p:cNvSpPr/>
          <p:nvPr/>
        </p:nvSpPr>
        <p:spPr>
          <a:xfrm>
            <a:off x="6464100" y="4035197"/>
            <a:ext cx="2222700" cy="6912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0" name="Google Shape;1500;p26"/>
          <p:cNvCxnSpPr>
            <a:stCxn id="1494" idx="3"/>
          </p:cNvCxnSpPr>
          <p:nvPr/>
        </p:nvCxnSpPr>
        <p:spPr>
          <a:xfrm>
            <a:off x="2679900" y="1810697"/>
            <a:ext cx="825600" cy="3567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501" name="Google Shape;1501;p26"/>
          <p:cNvCxnSpPr>
            <a:stCxn id="1495" idx="3"/>
          </p:cNvCxnSpPr>
          <p:nvPr/>
        </p:nvCxnSpPr>
        <p:spPr>
          <a:xfrm>
            <a:off x="2679900" y="3095747"/>
            <a:ext cx="1987500" cy="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502" name="Google Shape;1502;p26"/>
          <p:cNvCxnSpPr>
            <a:stCxn id="1496" idx="3"/>
          </p:cNvCxnSpPr>
          <p:nvPr/>
        </p:nvCxnSpPr>
        <p:spPr>
          <a:xfrm rot="10800000" flipH="1">
            <a:off x="2679900" y="3645797"/>
            <a:ext cx="887400" cy="735000"/>
          </a:xfrm>
          <a:prstGeom prst="bentConnector3">
            <a:avLst>
              <a:gd name="adj1" fmla="val 97848"/>
            </a:avLst>
          </a:prstGeom>
          <a:noFill/>
          <a:ln w="9525" cap="flat" cmpd="sng">
            <a:solidFill>
              <a:schemeClr val="dk1"/>
            </a:solidFill>
            <a:prstDash val="solid"/>
            <a:round/>
            <a:headEnd type="none" w="med" len="med"/>
            <a:tailEnd type="oval" w="med" len="med"/>
          </a:ln>
        </p:spPr>
      </p:cxnSp>
      <p:cxnSp>
        <p:nvCxnSpPr>
          <p:cNvPr id="1503" name="Google Shape;1503;p26"/>
          <p:cNvCxnSpPr>
            <a:stCxn id="1497" idx="1"/>
          </p:cNvCxnSpPr>
          <p:nvPr/>
        </p:nvCxnSpPr>
        <p:spPr>
          <a:xfrm flipH="1">
            <a:off x="5607900" y="1810697"/>
            <a:ext cx="856200" cy="4422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504" name="Google Shape;1504;p26"/>
          <p:cNvCxnSpPr>
            <a:stCxn id="1498" idx="1"/>
          </p:cNvCxnSpPr>
          <p:nvPr/>
        </p:nvCxnSpPr>
        <p:spPr>
          <a:xfrm flipH="1">
            <a:off x="5572200" y="3095747"/>
            <a:ext cx="891900" cy="6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1505" name="Google Shape;1505;p26"/>
          <p:cNvCxnSpPr>
            <a:stCxn id="1499" idx="1"/>
          </p:cNvCxnSpPr>
          <p:nvPr/>
        </p:nvCxnSpPr>
        <p:spPr>
          <a:xfrm flipH="1">
            <a:off x="5038800" y="4380797"/>
            <a:ext cx="1425300" cy="167700"/>
          </a:xfrm>
          <a:prstGeom prst="bentConnector3">
            <a:avLst>
              <a:gd name="adj1" fmla="val 50000"/>
            </a:avLst>
          </a:prstGeom>
          <a:noFill/>
          <a:ln w="9525" cap="flat" cmpd="sng">
            <a:solidFill>
              <a:schemeClr val="dk1"/>
            </a:solidFill>
            <a:prstDash val="solid"/>
            <a:round/>
            <a:headEnd type="none" w="med" len="med"/>
            <a:tailEnd type="oval" w="med" len="med"/>
          </a:ln>
        </p:spPr>
      </p:cxnSp>
      <p:sp>
        <p:nvSpPr>
          <p:cNvPr id="1506" name="Google Shape;1506;p26"/>
          <p:cNvSpPr/>
          <p:nvPr/>
        </p:nvSpPr>
        <p:spPr>
          <a:xfrm>
            <a:off x="2087475" y="1570097"/>
            <a:ext cx="481200" cy="481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1</a:t>
            </a:r>
            <a:endParaRPr sz="2000" b="1">
              <a:solidFill>
                <a:schemeClr val="lt1"/>
              </a:solidFill>
              <a:latin typeface="Fira Sans"/>
              <a:ea typeface="Fira Sans"/>
              <a:cs typeface="Fira Sans"/>
              <a:sym typeface="Fira Sans"/>
            </a:endParaRPr>
          </a:p>
        </p:txBody>
      </p:sp>
      <p:sp>
        <p:nvSpPr>
          <p:cNvPr id="1507" name="Google Shape;1507;p26"/>
          <p:cNvSpPr/>
          <p:nvPr/>
        </p:nvSpPr>
        <p:spPr>
          <a:xfrm>
            <a:off x="2087475" y="2855150"/>
            <a:ext cx="481200" cy="481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3</a:t>
            </a:r>
            <a:endParaRPr sz="2000" b="1">
              <a:solidFill>
                <a:schemeClr val="lt1"/>
              </a:solidFill>
              <a:latin typeface="Fira Sans"/>
              <a:ea typeface="Fira Sans"/>
              <a:cs typeface="Fira Sans"/>
              <a:sym typeface="Fira Sans"/>
            </a:endParaRPr>
          </a:p>
        </p:txBody>
      </p:sp>
      <p:sp>
        <p:nvSpPr>
          <p:cNvPr id="1508" name="Google Shape;1508;p26"/>
          <p:cNvSpPr/>
          <p:nvPr/>
        </p:nvSpPr>
        <p:spPr>
          <a:xfrm>
            <a:off x="2087475" y="4140197"/>
            <a:ext cx="481200" cy="481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5</a:t>
            </a:r>
            <a:endParaRPr sz="2000" b="1">
              <a:solidFill>
                <a:schemeClr val="lt1"/>
              </a:solidFill>
              <a:latin typeface="Fira Sans"/>
              <a:ea typeface="Fira Sans"/>
              <a:cs typeface="Fira Sans"/>
              <a:sym typeface="Fira Sans"/>
            </a:endParaRPr>
          </a:p>
        </p:txBody>
      </p:sp>
      <p:sp>
        <p:nvSpPr>
          <p:cNvPr id="1509" name="Google Shape;1509;p26"/>
          <p:cNvSpPr/>
          <p:nvPr/>
        </p:nvSpPr>
        <p:spPr>
          <a:xfrm>
            <a:off x="6575325" y="1570097"/>
            <a:ext cx="481200" cy="48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2</a:t>
            </a:r>
            <a:endParaRPr sz="2000" b="1">
              <a:solidFill>
                <a:schemeClr val="lt1"/>
              </a:solidFill>
              <a:latin typeface="Fira Sans"/>
              <a:ea typeface="Fira Sans"/>
              <a:cs typeface="Fira Sans"/>
              <a:sym typeface="Fira Sans"/>
            </a:endParaRPr>
          </a:p>
        </p:txBody>
      </p:sp>
      <p:sp>
        <p:nvSpPr>
          <p:cNvPr id="1510" name="Google Shape;1510;p26"/>
          <p:cNvSpPr/>
          <p:nvPr/>
        </p:nvSpPr>
        <p:spPr>
          <a:xfrm>
            <a:off x="6575325" y="2855150"/>
            <a:ext cx="481200" cy="48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4</a:t>
            </a:r>
            <a:endParaRPr sz="2000" b="1">
              <a:solidFill>
                <a:schemeClr val="lt1"/>
              </a:solidFill>
              <a:latin typeface="Fira Sans"/>
              <a:ea typeface="Fira Sans"/>
              <a:cs typeface="Fira Sans"/>
              <a:sym typeface="Fira Sans"/>
            </a:endParaRPr>
          </a:p>
        </p:txBody>
      </p:sp>
      <p:sp>
        <p:nvSpPr>
          <p:cNvPr id="1511" name="Google Shape;1511;p26"/>
          <p:cNvSpPr/>
          <p:nvPr/>
        </p:nvSpPr>
        <p:spPr>
          <a:xfrm>
            <a:off x="6575325" y="4140197"/>
            <a:ext cx="481200" cy="481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Fira Sans"/>
                <a:ea typeface="Fira Sans"/>
                <a:cs typeface="Fira Sans"/>
                <a:sym typeface="Fira Sans"/>
              </a:rPr>
              <a:t>6</a:t>
            </a:r>
            <a:endParaRPr sz="2000" b="1">
              <a:solidFill>
                <a:schemeClr val="lt1"/>
              </a:solidFill>
              <a:latin typeface="Fira Sans"/>
              <a:ea typeface="Fira Sans"/>
              <a:cs typeface="Fira Sans"/>
              <a:sym typeface="Fira Sans"/>
            </a:endParaRPr>
          </a:p>
        </p:txBody>
      </p:sp>
      <p:sp>
        <p:nvSpPr>
          <p:cNvPr id="1512" name="Google Shape;1512;p26"/>
          <p:cNvSpPr txBox="1"/>
          <p:nvPr/>
        </p:nvSpPr>
        <p:spPr>
          <a:xfrm>
            <a:off x="541488" y="2835200"/>
            <a:ext cx="1510800" cy="521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200" b="1" i="1" err="1"/>
              <a:t>Lưu</a:t>
            </a:r>
            <a:r>
              <a:rPr lang="en-US" sz="1200" b="1" i="1"/>
              <a:t> </a:t>
            </a:r>
            <a:r>
              <a:rPr lang="en-US" sz="1200" b="1" i="1" err="1"/>
              <a:t>trữ</a:t>
            </a:r>
            <a:r>
              <a:rPr lang="en-US" sz="1200" b="1" i="1"/>
              <a:t> </a:t>
            </a:r>
            <a:r>
              <a:rPr lang="en-US" sz="1200" b="1" i="1" err="1"/>
              <a:t>và</a:t>
            </a:r>
            <a:r>
              <a:rPr lang="en-US" sz="1200" b="1" i="1"/>
              <a:t> </a:t>
            </a:r>
            <a:r>
              <a:rPr lang="en-US" sz="1200" b="1" i="1" err="1"/>
              <a:t>phục</a:t>
            </a:r>
            <a:r>
              <a:rPr lang="en-US" sz="1200" b="1" i="1"/>
              <a:t> </a:t>
            </a:r>
            <a:r>
              <a:rPr lang="en-US" sz="1200" b="1" i="1" err="1"/>
              <a:t>hồi</a:t>
            </a:r>
            <a:r>
              <a:rPr lang="en-US" sz="1200" b="1" i="1"/>
              <a:t> </a:t>
            </a:r>
            <a:r>
              <a:rPr lang="en-US" sz="1200" b="1" i="1" err="1"/>
              <a:t>dữ</a:t>
            </a:r>
            <a:r>
              <a:rPr lang="en-US" sz="1200" b="1" i="1"/>
              <a:t> </a:t>
            </a:r>
            <a:r>
              <a:rPr lang="en-US" sz="1200" b="1" i="1" err="1"/>
              <a:t>liệu</a:t>
            </a:r>
            <a:endParaRPr sz="1200">
              <a:solidFill>
                <a:schemeClr val="dk1"/>
              </a:solidFill>
              <a:latin typeface="Roboto"/>
              <a:ea typeface="Roboto"/>
              <a:cs typeface="Roboto"/>
              <a:sym typeface="Roboto"/>
            </a:endParaRPr>
          </a:p>
        </p:txBody>
      </p:sp>
      <p:sp>
        <p:nvSpPr>
          <p:cNvPr id="1513" name="Google Shape;1513;p26"/>
          <p:cNvSpPr txBox="1"/>
          <p:nvPr/>
        </p:nvSpPr>
        <p:spPr>
          <a:xfrm>
            <a:off x="533400" y="1550450"/>
            <a:ext cx="1519200" cy="52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200" b="1" i="1" err="1"/>
              <a:t>Tạo</a:t>
            </a:r>
            <a:r>
              <a:rPr lang="en-US" sz="1200" b="1" i="1"/>
              <a:t> </a:t>
            </a:r>
            <a:r>
              <a:rPr lang="en-US" sz="1200" b="1" i="1" err="1"/>
              <a:t>ra</a:t>
            </a:r>
            <a:r>
              <a:rPr lang="en-US" sz="1200" b="1" i="1"/>
              <a:t> </a:t>
            </a:r>
            <a:r>
              <a:rPr lang="en-US" sz="1200" b="1" i="1" err="1"/>
              <a:t>ứng</a:t>
            </a:r>
            <a:r>
              <a:rPr lang="en-US" sz="1200" b="1" i="1"/>
              <a:t> </a:t>
            </a:r>
            <a:r>
              <a:rPr lang="en-US" sz="1200" b="1" i="1" err="1"/>
              <a:t>dụng</a:t>
            </a:r>
            <a:r>
              <a:rPr lang="en-US" sz="1200" b="1" i="1"/>
              <a:t> </a:t>
            </a:r>
            <a:r>
              <a:rPr lang="en-US" sz="1200" b="1" i="1" err="1"/>
              <a:t>và</a:t>
            </a:r>
            <a:r>
              <a:rPr lang="en-US" sz="1200" b="1" i="1"/>
              <a:t> </a:t>
            </a:r>
            <a:r>
              <a:rPr lang="en-US" sz="1200" b="1" i="1" err="1"/>
              <a:t>dịch</a:t>
            </a:r>
            <a:r>
              <a:rPr lang="en-US" sz="1200" b="1" i="1"/>
              <a:t> </a:t>
            </a:r>
            <a:r>
              <a:rPr lang="en-US" sz="1200" b="1" i="1" err="1"/>
              <a:t>vụ</a:t>
            </a:r>
            <a:r>
              <a:rPr lang="en-US" sz="1200" b="1" i="1"/>
              <a:t> </a:t>
            </a:r>
            <a:r>
              <a:rPr lang="en-US" sz="1200" b="1" i="1" err="1"/>
              <a:t>mới</a:t>
            </a:r>
            <a:endParaRPr sz="1200">
              <a:solidFill>
                <a:schemeClr val="dk1"/>
              </a:solidFill>
              <a:latin typeface="Roboto"/>
              <a:ea typeface="Roboto"/>
              <a:cs typeface="Roboto"/>
              <a:sym typeface="Roboto"/>
            </a:endParaRPr>
          </a:p>
        </p:txBody>
      </p:sp>
      <p:sp>
        <p:nvSpPr>
          <p:cNvPr id="1514" name="Google Shape;1514;p26"/>
          <p:cNvSpPr txBox="1"/>
          <p:nvPr/>
        </p:nvSpPr>
        <p:spPr>
          <a:xfrm>
            <a:off x="7091550" y="1550150"/>
            <a:ext cx="1510800" cy="52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b="1" i="1" err="1"/>
              <a:t>Kiểm</a:t>
            </a:r>
            <a:r>
              <a:rPr lang="en-US" sz="1200" b="1" i="1"/>
              <a:t> </a:t>
            </a:r>
            <a:r>
              <a:rPr lang="en-US" sz="1200" b="1" i="1" err="1"/>
              <a:t>tra</a:t>
            </a:r>
            <a:r>
              <a:rPr lang="en-US" sz="1200" b="1" i="1"/>
              <a:t> </a:t>
            </a:r>
            <a:r>
              <a:rPr lang="en-US" sz="1200" b="1" i="1" err="1"/>
              <a:t>và</a:t>
            </a:r>
            <a:r>
              <a:rPr lang="en-US" sz="1200" b="1" i="1"/>
              <a:t> </a:t>
            </a:r>
            <a:r>
              <a:rPr lang="en-US" sz="1200" b="1" i="1" err="1"/>
              <a:t>xây</a:t>
            </a:r>
            <a:r>
              <a:rPr lang="en-US" sz="1200" b="1" i="1"/>
              <a:t> </a:t>
            </a:r>
            <a:r>
              <a:rPr lang="en-US" sz="1200" b="1" i="1" err="1"/>
              <a:t>dựng</a:t>
            </a:r>
            <a:r>
              <a:rPr lang="en-US" sz="1200" b="1" i="1"/>
              <a:t> </a:t>
            </a:r>
            <a:r>
              <a:rPr lang="en-US" sz="1200" b="1" i="1" err="1"/>
              <a:t>ứng</a:t>
            </a:r>
            <a:r>
              <a:rPr lang="en-US" sz="1200" b="1" i="1"/>
              <a:t> </a:t>
            </a:r>
            <a:r>
              <a:rPr lang="en-US" sz="1200" b="1" i="1" err="1"/>
              <a:t>dụng</a:t>
            </a:r>
            <a:endParaRPr sz="1200">
              <a:solidFill>
                <a:schemeClr val="dk1"/>
              </a:solidFill>
              <a:latin typeface="Roboto"/>
              <a:ea typeface="Roboto"/>
              <a:cs typeface="Roboto"/>
              <a:sym typeface="Roboto"/>
            </a:endParaRPr>
          </a:p>
        </p:txBody>
      </p:sp>
      <p:sp>
        <p:nvSpPr>
          <p:cNvPr id="1515" name="Google Shape;1515;p26"/>
          <p:cNvSpPr txBox="1"/>
          <p:nvPr/>
        </p:nvSpPr>
        <p:spPr>
          <a:xfrm>
            <a:off x="7091550" y="2835200"/>
            <a:ext cx="1510800" cy="52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b="1" i="1" err="1"/>
              <a:t>Phân</a:t>
            </a:r>
            <a:r>
              <a:rPr lang="en-US" sz="1200" b="1" i="1"/>
              <a:t> </a:t>
            </a:r>
            <a:r>
              <a:rPr lang="en-US" sz="1200" b="1" i="1" err="1"/>
              <a:t>tích</a:t>
            </a:r>
            <a:r>
              <a:rPr lang="en-US" sz="1200" b="1" i="1"/>
              <a:t> </a:t>
            </a:r>
            <a:r>
              <a:rPr lang="en-US" sz="1200" b="1" i="1" err="1"/>
              <a:t>dữ</a:t>
            </a:r>
            <a:r>
              <a:rPr lang="en-US" sz="1200" b="1" i="1"/>
              <a:t> </a:t>
            </a:r>
            <a:r>
              <a:rPr lang="en-US" sz="1200" b="1" i="1" err="1"/>
              <a:t>liệu</a:t>
            </a:r>
            <a:endParaRPr sz="1200">
              <a:solidFill>
                <a:schemeClr val="dk1"/>
              </a:solidFill>
              <a:latin typeface="Roboto"/>
              <a:ea typeface="Roboto"/>
              <a:cs typeface="Roboto"/>
              <a:sym typeface="Roboto"/>
            </a:endParaRPr>
          </a:p>
        </p:txBody>
      </p:sp>
      <p:sp>
        <p:nvSpPr>
          <p:cNvPr id="1516" name="Google Shape;1516;p26"/>
          <p:cNvSpPr txBox="1"/>
          <p:nvPr/>
        </p:nvSpPr>
        <p:spPr>
          <a:xfrm>
            <a:off x="533400" y="4120550"/>
            <a:ext cx="1519200" cy="52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200" b="1" i="1"/>
              <a:t>Stream </a:t>
            </a:r>
            <a:r>
              <a:rPr lang="en-US" sz="1200" b="1" i="1" err="1"/>
              <a:t>âm</a:t>
            </a:r>
            <a:r>
              <a:rPr lang="en-US" sz="1200" b="1" i="1"/>
              <a:t> </a:t>
            </a:r>
            <a:r>
              <a:rPr lang="en-US" sz="1200" b="1" i="1" err="1"/>
              <a:t>thanh</a:t>
            </a:r>
            <a:r>
              <a:rPr lang="en-US" sz="1200" b="1" i="1"/>
              <a:t> </a:t>
            </a:r>
            <a:r>
              <a:rPr lang="en-US" sz="1200" b="1" i="1" err="1"/>
              <a:t>và</a:t>
            </a:r>
            <a:r>
              <a:rPr lang="en-US" sz="1200" b="1" i="1"/>
              <a:t> video</a:t>
            </a:r>
            <a:endParaRPr sz="1200">
              <a:solidFill>
                <a:schemeClr val="dk1"/>
              </a:solidFill>
              <a:latin typeface="Roboto"/>
              <a:ea typeface="Roboto"/>
              <a:cs typeface="Roboto"/>
              <a:sym typeface="Roboto"/>
            </a:endParaRPr>
          </a:p>
        </p:txBody>
      </p:sp>
      <p:sp>
        <p:nvSpPr>
          <p:cNvPr id="1517" name="Google Shape;1517;p26"/>
          <p:cNvSpPr txBox="1"/>
          <p:nvPr/>
        </p:nvSpPr>
        <p:spPr>
          <a:xfrm>
            <a:off x="7027020" y="4107291"/>
            <a:ext cx="1510800" cy="52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200"/>
              <a:t> </a:t>
            </a:r>
            <a:r>
              <a:rPr lang="en-US" sz="1200" b="1" i="1"/>
              <a:t>Embed Intelligence</a:t>
            </a:r>
            <a:endParaRPr sz="1200">
              <a:solidFill>
                <a:schemeClr val="dk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643B12-E064-2D1D-9603-639ACD317192}"/>
              </a:ext>
            </a:extLst>
          </p:cNvPr>
          <p:cNvSpPr>
            <a:spLocks noGrp="1"/>
          </p:cNvSpPr>
          <p:nvPr>
            <p:ph type="title"/>
          </p:nvPr>
        </p:nvSpPr>
        <p:spPr>
          <a:xfrm>
            <a:off x="515125" y="865179"/>
            <a:ext cx="2400300" cy="3345872"/>
          </a:xfrm>
        </p:spPr>
        <p:txBody>
          <a:bodyPr vert="horz" lIns="91440" tIns="45720" rIns="91440" bIns="45720" rtlCol="0" anchor="ctr">
            <a:normAutofit/>
          </a:bodyPr>
          <a:lstStyle/>
          <a:p>
            <a:pPr defTabSz="914400">
              <a:spcBef>
                <a:spcPct val="0"/>
              </a:spcBef>
            </a:pPr>
            <a:r>
              <a:rPr lang="en-US" sz="4400" kern="1200">
                <a:solidFill>
                  <a:srgbClr val="FFFFFF"/>
                </a:solidFill>
                <a:latin typeface="+mj-lt"/>
                <a:ea typeface="+mj-ea"/>
                <a:cs typeface="+mj-cs"/>
              </a:rPr>
              <a:t>Giải pháp của Cloud</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Text Placeholder 2">
            <a:extLst>
              <a:ext uri="{FF2B5EF4-FFF2-40B4-BE49-F238E27FC236}">
                <a16:creationId xmlns:a16="http://schemas.microsoft.com/office/drawing/2014/main" id="{33F42D66-8085-F2D9-0357-4293D866CC99}"/>
              </a:ext>
            </a:extLst>
          </p:cNvPr>
          <p:cNvSpPr>
            <a:spLocks noGrp="1"/>
          </p:cNvSpPr>
          <p:nvPr>
            <p:ph type="body" idx="1"/>
          </p:nvPr>
        </p:nvSpPr>
        <p:spPr>
          <a:xfrm>
            <a:off x="3335481" y="443508"/>
            <a:ext cx="5179868" cy="4189214"/>
          </a:xfrm>
        </p:spPr>
        <p:txBody>
          <a:bodyPr vert="horz" lIns="91440" tIns="45720" rIns="91440" bIns="45720" rtlCol="0" anchor="ctr">
            <a:normAutofit/>
          </a:bodyPr>
          <a:lstStyle/>
          <a:p>
            <a:pPr marL="0" marR="0" indent="0" defTabSz="914400">
              <a:spcBef>
                <a:spcPts val="0"/>
              </a:spcBef>
              <a:spcAft>
                <a:spcPts val="400"/>
              </a:spcAft>
              <a:buNone/>
            </a:pPr>
            <a:r>
              <a:rPr lang="en-US" b="1" err="1">
                <a:effectLst/>
              </a:rPr>
              <a:t>Giải</a:t>
            </a:r>
            <a:r>
              <a:rPr lang="en-US" b="1">
                <a:effectLst/>
              </a:rPr>
              <a:t> </a:t>
            </a:r>
            <a:r>
              <a:rPr lang="en-US" b="1" err="1">
                <a:effectLst/>
              </a:rPr>
              <a:t>pháp</a:t>
            </a:r>
            <a:r>
              <a:rPr lang="en-US" b="1">
                <a:effectLst/>
              </a:rPr>
              <a:t> </a:t>
            </a:r>
            <a:r>
              <a:rPr lang="en-US" b="1" err="1">
                <a:effectLst/>
              </a:rPr>
              <a:t>về</a:t>
            </a:r>
            <a:r>
              <a:rPr lang="en-US" b="1">
                <a:effectLst/>
              </a:rPr>
              <a:t> </a:t>
            </a:r>
            <a:r>
              <a:rPr lang="en-US" b="1" err="1">
                <a:effectLst/>
              </a:rPr>
              <a:t>hiện</a:t>
            </a:r>
            <a:r>
              <a:rPr lang="en-US" b="1">
                <a:effectLst/>
              </a:rPr>
              <a:t> </a:t>
            </a:r>
            <a:r>
              <a:rPr lang="en-US" b="1" err="1">
                <a:effectLst/>
              </a:rPr>
              <a:t>đại</a:t>
            </a:r>
            <a:r>
              <a:rPr lang="en-US" b="1">
                <a:effectLst/>
              </a:rPr>
              <a:t> </a:t>
            </a:r>
            <a:r>
              <a:rPr lang="en-US" b="1" err="1">
                <a:effectLst/>
              </a:rPr>
              <a:t>hóa</a:t>
            </a:r>
            <a:r>
              <a:rPr lang="en-US" b="1">
                <a:effectLst/>
              </a:rPr>
              <a:t> </a:t>
            </a:r>
            <a:r>
              <a:rPr lang="en-US" b="1" err="1">
                <a:effectLst/>
              </a:rPr>
              <a:t>hệ</a:t>
            </a:r>
            <a:r>
              <a:rPr lang="en-US" b="1">
                <a:effectLst/>
              </a:rPr>
              <a:t> </a:t>
            </a:r>
            <a:r>
              <a:rPr lang="en-US" b="1" err="1">
                <a:effectLst/>
              </a:rPr>
              <a:t>thống</a:t>
            </a:r>
            <a:r>
              <a:rPr lang="en-US" b="1">
                <a:effectLst/>
              </a:rPr>
              <a:t> </a:t>
            </a:r>
            <a:r>
              <a:rPr lang="en-US" b="1" err="1">
                <a:effectLst/>
              </a:rPr>
              <a:t>hạ</a:t>
            </a:r>
            <a:r>
              <a:rPr lang="en-US" b="1">
                <a:effectLst/>
              </a:rPr>
              <a:t> </a:t>
            </a:r>
            <a:r>
              <a:rPr lang="en-US" b="1" err="1">
                <a:effectLst/>
              </a:rPr>
              <a:t>tầng</a:t>
            </a:r>
            <a:r>
              <a:rPr lang="en-US" b="1">
                <a:effectLst/>
              </a:rPr>
              <a:t> IT</a:t>
            </a:r>
          </a:p>
          <a:p>
            <a:pPr marL="0" marR="0" indent="0" algn="just" defTabSz="914400">
              <a:spcBef>
                <a:spcPts val="0"/>
              </a:spcBef>
              <a:spcAft>
                <a:spcPts val="800"/>
              </a:spcAft>
              <a:buNone/>
            </a:pPr>
            <a:r>
              <a:rPr lang="en-US">
                <a:effectLst/>
              </a:rPr>
              <a:t>     </a:t>
            </a:r>
            <a:r>
              <a:rPr lang="en-US" sz="1800" err="1">
                <a:effectLst/>
              </a:rPr>
              <a:t>Các</a:t>
            </a:r>
            <a:r>
              <a:rPr lang="en-US" sz="1800">
                <a:effectLst/>
              </a:rPr>
              <a:t> </a:t>
            </a:r>
            <a:r>
              <a:rPr lang="en-US" sz="1800" err="1">
                <a:effectLst/>
              </a:rPr>
              <a:t>doanh</a:t>
            </a:r>
            <a:r>
              <a:rPr lang="en-US" sz="1800">
                <a:effectLst/>
              </a:rPr>
              <a:t> </a:t>
            </a:r>
            <a:r>
              <a:rPr lang="en-US" sz="1800" err="1">
                <a:effectLst/>
              </a:rPr>
              <a:t>nghiệp</a:t>
            </a:r>
            <a:r>
              <a:rPr lang="en-US" sz="1800">
                <a:effectLst/>
              </a:rPr>
              <a:t> di </a:t>
            </a:r>
            <a:r>
              <a:rPr lang="en-US" sz="1800" err="1">
                <a:effectLst/>
              </a:rPr>
              <a:t>chuyển</a:t>
            </a:r>
            <a:r>
              <a:rPr lang="en-US" sz="1800">
                <a:effectLst/>
              </a:rPr>
              <a:t> </a:t>
            </a:r>
            <a:r>
              <a:rPr lang="en-US" sz="1800" err="1">
                <a:effectLst/>
              </a:rPr>
              <a:t>các</a:t>
            </a:r>
            <a:r>
              <a:rPr lang="en-US" sz="1800">
                <a:effectLst/>
              </a:rPr>
              <a:t> </a:t>
            </a:r>
            <a:r>
              <a:rPr lang="en-US" sz="1800" err="1">
                <a:effectLst/>
              </a:rPr>
              <a:t>máy</a:t>
            </a:r>
            <a:r>
              <a:rPr lang="en-US" sz="1800">
                <a:effectLst/>
              </a:rPr>
              <a:t> </a:t>
            </a:r>
            <a:r>
              <a:rPr lang="en-US" sz="1800" err="1">
                <a:effectLst/>
              </a:rPr>
              <a:t>ảo</a:t>
            </a:r>
            <a:r>
              <a:rPr lang="en-US" sz="1800">
                <a:effectLst/>
              </a:rPr>
              <a:t> </a:t>
            </a:r>
            <a:r>
              <a:rPr lang="en-US" sz="1800" err="1">
                <a:effectLst/>
              </a:rPr>
              <a:t>từ</a:t>
            </a:r>
            <a:r>
              <a:rPr lang="en-US" sz="1800">
                <a:effectLst/>
              </a:rPr>
              <a:t> </a:t>
            </a:r>
            <a:r>
              <a:rPr lang="en-US" sz="1800" err="1">
                <a:effectLst/>
              </a:rPr>
              <a:t>tại</a:t>
            </a:r>
            <a:r>
              <a:rPr lang="en-US" sz="1800">
                <a:effectLst/>
              </a:rPr>
              <a:t> </a:t>
            </a:r>
            <a:r>
              <a:rPr lang="en-US" sz="1800" err="1">
                <a:effectLst/>
              </a:rPr>
              <a:t>chỗ</a:t>
            </a:r>
            <a:r>
              <a:rPr lang="en-US" sz="1800">
                <a:effectLst/>
              </a:rPr>
              <a:t> sang Google Cloud </a:t>
            </a:r>
            <a:r>
              <a:rPr lang="en-US" sz="1800" err="1">
                <a:effectLst/>
              </a:rPr>
              <a:t>mọi</a:t>
            </a:r>
            <a:r>
              <a:rPr lang="en-US" sz="1800">
                <a:effectLst/>
              </a:rPr>
              <a:t> </a:t>
            </a:r>
            <a:r>
              <a:rPr lang="en-US" sz="1800" err="1">
                <a:effectLst/>
              </a:rPr>
              <a:t>lúc</a:t>
            </a:r>
            <a:r>
              <a:rPr lang="en-US" sz="1800">
                <a:effectLst/>
              </a:rPr>
              <a:t> </a:t>
            </a:r>
            <a:r>
              <a:rPr lang="en-US" sz="1800" err="1">
                <a:effectLst/>
              </a:rPr>
              <a:t>và</a:t>
            </a:r>
            <a:r>
              <a:rPr lang="en-US" sz="1800">
                <a:effectLst/>
              </a:rPr>
              <a:t> </a:t>
            </a:r>
            <a:r>
              <a:rPr lang="en-US" sz="1800" err="1">
                <a:effectLst/>
              </a:rPr>
              <a:t>ngày</a:t>
            </a:r>
            <a:r>
              <a:rPr lang="en-US" sz="1800">
                <a:effectLst/>
              </a:rPr>
              <a:t> </a:t>
            </a:r>
            <a:r>
              <a:rPr lang="en-US" sz="1800" err="1">
                <a:effectLst/>
              </a:rPr>
              <a:t>càng</a:t>
            </a:r>
            <a:r>
              <a:rPr lang="en-US" sz="1800">
                <a:effectLst/>
              </a:rPr>
              <a:t> </a:t>
            </a:r>
            <a:r>
              <a:rPr lang="en-US" sz="1800" err="1">
                <a:effectLst/>
              </a:rPr>
              <a:t>nhiều</a:t>
            </a:r>
            <a:r>
              <a:rPr lang="en-US" sz="1800">
                <a:effectLst/>
              </a:rPr>
              <a:t> </a:t>
            </a:r>
            <a:r>
              <a:rPr lang="en-US" sz="1800" err="1">
                <a:effectLst/>
              </a:rPr>
              <a:t>hơn</a:t>
            </a:r>
            <a:r>
              <a:rPr lang="en-US" sz="1800">
                <a:effectLst/>
              </a:rPr>
              <a:t>, </a:t>
            </a:r>
            <a:r>
              <a:rPr lang="en-US" sz="1800" err="1">
                <a:effectLst/>
              </a:rPr>
              <a:t>họ</a:t>
            </a:r>
            <a:r>
              <a:rPr lang="en-US" sz="1800">
                <a:effectLst/>
              </a:rPr>
              <a:t> </a:t>
            </a:r>
            <a:r>
              <a:rPr lang="en-US" sz="1800" err="1">
                <a:effectLst/>
              </a:rPr>
              <a:t>cũng</a:t>
            </a:r>
            <a:r>
              <a:rPr lang="en-US" sz="1800">
                <a:effectLst/>
              </a:rPr>
              <a:t> </a:t>
            </a:r>
            <a:r>
              <a:rPr lang="en-US" sz="1800" err="1">
                <a:effectLst/>
              </a:rPr>
              <a:t>muốn</a:t>
            </a:r>
            <a:r>
              <a:rPr lang="en-US" sz="1800">
                <a:effectLst/>
              </a:rPr>
              <a:t> di </a:t>
            </a:r>
            <a:r>
              <a:rPr lang="en-US" sz="1800" err="1">
                <a:effectLst/>
              </a:rPr>
              <a:t>chuyển</a:t>
            </a:r>
            <a:r>
              <a:rPr lang="en-US" sz="1800">
                <a:effectLst/>
              </a:rPr>
              <a:t> </a:t>
            </a:r>
            <a:r>
              <a:rPr lang="en-US" sz="1800" err="1">
                <a:effectLst/>
              </a:rPr>
              <a:t>khối</a:t>
            </a:r>
            <a:r>
              <a:rPr lang="en-US" sz="1800">
                <a:effectLst/>
              </a:rPr>
              <a:t> </a:t>
            </a:r>
            <a:r>
              <a:rPr lang="en-US" sz="1800" err="1">
                <a:effectLst/>
              </a:rPr>
              <a:t>lượng</a:t>
            </a:r>
            <a:r>
              <a:rPr lang="en-US" sz="1800">
                <a:effectLst/>
              </a:rPr>
              <a:t> </a:t>
            </a:r>
            <a:r>
              <a:rPr lang="en-US" sz="1800" err="1">
                <a:effectLst/>
              </a:rPr>
              <a:t>công</a:t>
            </a:r>
            <a:r>
              <a:rPr lang="en-US" sz="1800">
                <a:effectLst/>
              </a:rPr>
              <a:t> </a:t>
            </a:r>
            <a:r>
              <a:rPr lang="en-US" sz="1800" err="1">
                <a:effectLst/>
              </a:rPr>
              <a:t>việc</a:t>
            </a:r>
            <a:r>
              <a:rPr lang="en-US" sz="1800">
                <a:effectLst/>
              </a:rPr>
              <a:t> </a:t>
            </a:r>
            <a:r>
              <a:rPr lang="en-US" sz="1800" err="1">
                <a:effectLst/>
              </a:rPr>
              <a:t>giữa</a:t>
            </a:r>
            <a:r>
              <a:rPr lang="en-US" sz="1800">
                <a:effectLst/>
              </a:rPr>
              <a:t> </a:t>
            </a:r>
            <a:r>
              <a:rPr lang="en-US" sz="1800" err="1">
                <a:effectLst/>
              </a:rPr>
              <a:t>các</a:t>
            </a:r>
            <a:r>
              <a:rPr lang="en-US" sz="1800">
                <a:effectLst/>
              </a:rPr>
              <a:t> </a:t>
            </a:r>
            <a:r>
              <a:rPr lang="en-US" sz="1800" err="1">
                <a:effectLst/>
              </a:rPr>
              <a:t>nền</a:t>
            </a:r>
            <a:r>
              <a:rPr lang="en-US" sz="1800">
                <a:effectLst/>
              </a:rPr>
              <a:t> </a:t>
            </a:r>
            <a:r>
              <a:rPr lang="en-US" sz="1800" err="1">
                <a:effectLst/>
              </a:rPr>
              <a:t>tảng</a:t>
            </a:r>
            <a:r>
              <a:rPr lang="en-US" sz="1800">
                <a:effectLst/>
              </a:rPr>
              <a:t> </a:t>
            </a:r>
            <a:r>
              <a:rPr lang="en-US" sz="1800" err="1">
                <a:effectLst/>
              </a:rPr>
              <a:t>đám</a:t>
            </a:r>
            <a:r>
              <a:rPr lang="en-US" sz="1800">
                <a:effectLst/>
              </a:rPr>
              <a:t> </a:t>
            </a:r>
            <a:r>
              <a:rPr lang="en-US" sz="1800" err="1">
                <a:effectLst/>
              </a:rPr>
              <a:t>mây</a:t>
            </a:r>
            <a:r>
              <a:rPr lang="en-US" sz="1800">
                <a:effectLst/>
              </a:rPr>
              <a:t>.</a:t>
            </a:r>
          </a:p>
          <a:p>
            <a:pPr marL="0" marR="0" indent="0" algn="just" defTabSz="914400">
              <a:spcBef>
                <a:spcPts val="0"/>
              </a:spcBef>
              <a:spcAft>
                <a:spcPts val="800"/>
              </a:spcAft>
              <a:buNone/>
            </a:pPr>
            <a:endParaRPr lang="en-US" sz="1800">
              <a:effectLst/>
            </a:endParaRPr>
          </a:p>
          <a:p>
            <a:pPr marL="0" marR="0" indent="0" algn="just" defTabSz="914400">
              <a:spcBef>
                <a:spcPts val="0"/>
              </a:spcBef>
              <a:spcAft>
                <a:spcPts val="800"/>
              </a:spcAft>
              <a:buNone/>
            </a:pPr>
            <a:r>
              <a:rPr lang="en-US">
                <a:effectLst/>
              </a:rPr>
              <a:t> </a:t>
            </a:r>
            <a:r>
              <a:rPr lang="en-US" sz="1800" err="1">
                <a:effectLst/>
              </a:rPr>
              <a:t>Với</a:t>
            </a:r>
            <a:r>
              <a:rPr lang="en-US" sz="1800">
                <a:effectLst/>
              </a:rPr>
              <a:t> </a:t>
            </a:r>
            <a:r>
              <a:rPr lang="en-US" sz="1800" err="1">
                <a:effectLst/>
              </a:rPr>
              <a:t>việc</a:t>
            </a:r>
            <a:r>
              <a:rPr lang="en-US" sz="1800">
                <a:effectLst/>
              </a:rPr>
              <a:t> </a:t>
            </a:r>
            <a:r>
              <a:rPr lang="en-US" sz="1800" err="1">
                <a:effectLst/>
              </a:rPr>
              <a:t>bổ</a:t>
            </a:r>
            <a:r>
              <a:rPr lang="en-US" sz="1800">
                <a:effectLst/>
              </a:rPr>
              <a:t> sung </a:t>
            </a:r>
            <a:r>
              <a:rPr lang="en-US" sz="1800" err="1">
                <a:effectLst/>
              </a:rPr>
              <a:t>nhiều</a:t>
            </a:r>
            <a:r>
              <a:rPr lang="en-US" sz="1800">
                <a:effectLst/>
              </a:rPr>
              <a:t> </a:t>
            </a:r>
            <a:r>
              <a:rPr lang="en-US" sz="1800" err="1">
                <a:effectLst/>
              </a:rPr>
              <a:t>tính</a:t>
            </a:r>
            <a:r>
              <a:rPr lang="en-US" sz="1800">
                <a:effectLst/>
              </a:rPr>
              <a:t> </a:t>
            </a:r>
            <a:r>
              <a:rPr lang="en-US" sz="1800" err="1">
                <a:effectLst/>
              </a:rPr>
              <a:t>năng</a:t>
            </a:r>
            <a:r>
              <a:rPr lang="en-US" sz="1800">
                <a:effectLst/>
              </a:rPr>
              <a:t> </a:t>
            </a:r>
            <a:r>
              <a:rPr lang="en-US" sz="1800" err="1">
                <a:effectLst/>
              </a:rPr>
              <a:t>mới</a:t>
            </a:r>
            <a:r>
              <a:rPr lang="en-US" sz="1800">
                <a:effectLst/>
              </a:rPr>
              <a:t> </a:t>
            </a:r>
            <a:r>
              <a:rPr lang="en-US" sz="1800" err="1">
                <a:effectLst/>
              </a:rPr>
              <a:t>cho</a:t>
            </a:r>
            <a:r>
              <a:rPr lang="en-US" sz="1800">
                <a:effectLst/>
              </a:rPr>
              <a:t> </a:t>
            </a:r>
            <a:r>
              <a:rPr lang="en-US" sz="1800" err="1">
                <a:effectLst/>
              </a:rPr>
              <a:t>hỗ</a:t>
            </a:r>
            <a:r>
              <a:rPr lang="en-US" sz="1800">
                <a:effectLst/>
              </a:rPr>
              <a:t> </a:t>
            </a:r>
            <a:r>
              <a:rPr lang="en-US" sz="1800" err="1">
                <a:effectLst/>
              </a:rPr>
              <a:t>trợ</a:t>
            </a:r>
            <a:r>
              <a:rPr lang="en-US" sz="1800">
                <a:effectLst/>
              </a:rPr>
              <a:t> di </a:t>
            </a:r>
            <a:r>
              <a:rPr lang="en-US" sz="1800" err="1">
                <a:effectLst/>
              </a:rPr>
              <a:t>chuyển</a:t>
            </a:r>
            <a:r>
              <a:rPr lang="en-US" sz="1800">
                <a:effectLst/>
              </a:rPr>
              <a:t> </a:t>
            </a:r>
            <a:r>
              <a:rPr lang="en-US" sz="1800" err="1">
                <a:effectLst/>
              </a:rPr>
              <a:t>các</a:t>
            </a:r>
            <a:r>
              <a:rPr lang="en-US" sz="1800">
                <a:effectLst/>
              </a:rPr>
              <a:t> </a:t>
            </a:r>
            <a:r>
              <a:rPr lang="en-US" sz="1800" err="1">
                <a:effectLst/>
              </a:rPr>
              <a:t>máy</a:t>
            </a:r>
            <a:r>
              <a:rPr lang="en-US" sz="1800">
                <a:effectLst/>
              </a:rPr>
              <a:t> </a:t>
            </a:r>
            <a:r>
              <a:rPr lang="en-US" sz="1800" err="1">
                <a:effectLst/>
              </a:rPr>
              <a:t>ảo</a:t>
            </a:r>
            <a:r>
              <a:rPr lang="en-US" sz="1800">
                <a:effectLst/>
              </a:rPr>
              <a:t> </a:t>
            </a:r>
            <a:r>
              <a:rPr lang="en-US" sz="1800" err="1">
                <a:effectLst/>
              </a:rPr>
              <a:t>trực</a:t>
            </a:r>
            <a:r>
              <a:rPr lang="en-US" sz="1800">
                <a:effectLst/>
              </a:rPr>
              <a:t> </a:t>
            </a:r>
            <a:r>
              <a:rPr lang="en-US" sz="1800" err="1">
                <a:effectLst/>
              </a:rPr>
              <a:t>tiếp</a:t>
            </a:r>
            <a:r>
              <a:rPr lang="en-US" sz="1800">
                <a:effectLst/>
              </a:rPr>
              <a:t> vào Cloud, </a:t>
            </a:r>
            <a:r>
              <a:rPr lang="en-US" sz="1800" err="1">
                <a:effectLst/>
              </a:rPr>
              <a:t>người</a:t>
            </a:r>
            <a:r>
              <a:rPr lang="en-US" sz="1800">
                <a:effectLst/>
              </a:rPr>
              <a:t> </a:t>
            </a:r>
            <a:r>
              <a:rPr lang="en-US" sz="1800" err="1">
                <a:effectLst/>
              </a:rPr>
              <a:t>dùng</a:t>
            </a:r>
            <a:r>
              <a:rPr lang="en-US" sz="1800">
                <a:effectLst/>
              </a:rPr>
              <a:t> </a:t>
            </a:r>
            <a:r>
              <a:rPr lang="en-US" sz="1800" err="1">
                <a:effectLst/>
              </a:rPr>
              <a:t>có</a:t>
            </a:r>
            <a:r>
              <a:rPr lang="en-US" sz="1800">
                <a:effectLst/>
              </a:rPr>
              <a:t> </a:t>
            </a:r>
            <a:r>
              <a:rPr lang="en-US" sz="1800" err="1">
                <a:effectLst/>
              </a:rPr>
              <a:t>thể</a:t>
            </a:r>
            <a:r>
              <a:rPr lang="en-US" sz="1800">
                <a:effectLst/>
              </a:rPr>
              <a:t> di </a:t>
            </a:r>
            <a:r>
              <a:rPr lang="en-US" sz="1800" err="1">
                <a:effectLst/>
              </a:rPr>
              <a:t>chuyển</a:t>
            </a:r>
            <a:r>
              <a:rPr lang="en-US" sz="1800">
                <a:effectLst/>
              </a:rPr>
              <a:t> </a:t>
            </a:r>
            <a:r>
              <a:rPr lang="en-US" sz="1800" err="1">
                <a:effectLst/>
              </a:rPr>
              <a:t>giữa</a:t>
            </a:r>
            <a:r>
              <a:rPr lang="en-US" sz="1800">
                <a:effectLst/>
              </a:rPr>
              <a:t> </a:t>
            </a:r>
            <a:r>
              <a:rPr lang="en-US" sz="1800" err="1">
                <a:effectLst/>
              </a:rPr>
              <a:t>các</a:t>
            </a:r>
            <a:r>
              <a:rPr lang="en-US" sz="1800">
                <a:effectLst/>
              </a:rPr>
              <a:t> </a:t>
            </a:r>
            <a:r>
              <a:rPr lang="en-US" sz="1800" err="1">
                <a:effectLst/>
              </a:rPr>
              <a:t>đám</a:t>
            </a:r>
            <a:r>
              <a:rPr lang="en-US" sz="1800">
                <a:effectLst/>
              </a:rPr>
              <a:t> </a:t>
            </a:r>
            <a:r>
              <a:rPr lang="en-US" sz="1800" err="1">
                <a:effectLst/>
              </a:rPr>
              <a:t>mây</a:t>
            </a:r>
            <a:r>
              <a:rPr lang="en-US" sz="1800">
                <a:effectLst/>
              </a:rPr>
              <a:t> </a:t>
            </a:r>
            <a:r>
              <a:rPr lang="en-US" sz="1800" err="1">
                <a:effectLst/>
              </a:rPr>
              <a:t>để</a:t>
            </a:r>
            <a:r>
              <a:rPr lang="en-US" sz="1800">
                <a:effectLst/>
              </a:rPr>
              <a:t> </a:t>
            </a:r>
            <a:r>
              <a:rPr lang="en-US" sz="1800" err="1">
                <a:effectLst/>
              </a:rPr>
              <a:t>nhanh</a:t>
            </a:r>
            <a:r>
              <a:rPr lang="en-US" sz="1800">
                <a:effectLst/>
              </a:rPr>
              <a:t> </a:t>
            </a:r>
            <a:r>
              <a:rPr lang="en-US" sz="1800" err="1">
                <a:effectLst/>
              </a:rPr>
              <a:t>nhẹn</a:t>
            </a:r>
            <a:r>
              <a:rPr lang="en-US" sz="1800">
                <a:effectLst/>
              </a:rPr>
              <a:t> </a:t>
            </a:r>
            <a:r>
              <a:rPr lang="en-US" sz="1800" err="1">
                <a:effectLst/>
              </a:rPr>
              <a:t>hơn</a:t>
            </a:r>
            <a:r>
              <a:rPr lang="en-US" sz="1800">
                <a:effectLst/>
              </a:rPr>
              <a:t>, </a:t>
            </a:r>
            <a:r>
              <a:rPr lang="en-US" sz="1800" err="1">
                <a:effectLst/>
              </a:rPr>
              <a:t>để</a:t>
            </a:r>
            <a:r>
              <a:rPr lang="en-US" sz="1800">
                <a:effectLst/>
              </a:rPr>
              <a:t> </a:t>
            </a:r>
            <a:r>
              <a:rPr lang="en-US" sz="1800" err="1">
                <a:effectLst/>
              </a:rPr>
              <a:t>tiết</a:t>
            </a:r>
            <a:r>
              <a:rPr lang="en-US" sz="1800">
                <a:effectLst/>
              </a:rPr>
              <a:t> </a:t>
            </a:r>
            <a:r>
              <a:rPr lang="en-US" sz="1800" err="1">
                <a:effectLst/>
              </a:rPr>
              <a:t>kiệm</a:t>
            </a:r>
            <a:r>
              <a:rPr lang="en-US" sz="1800">
                <a:effectLst/>
              </a:rPr>
              <a:t> </a:t>
            </a:r>
            <a:r>
              <a:rPr lang="en-US" sz="1800" err="1">
                <a:effectLst/>
              </a:rPr>
              <a:t>tiền</a:t>
            </a:r>
            <a:r>
              <a:rPr lang="en-US" sz="1800">
                <a:effectLst/>
              </a:rPr>
              <a:t> hay </a:t>
            </a:r>
            <a:r>
              <a:rPr lang="en-US" sz="1800" err="1">
                <a:effectLst/>
              </a:rPr>
              <a:t>tăng</a:t>
            </a:r>
            <a:r>
              <a:rPr lang="en-US" sz="1800">
                <a:effectLst/>
              </a:rPr>
              <a:t> </a:t>
            </a:r>
            <a:r>
              <a:rPr lang="en-US" sz="1800" err="1">
                <a:effectLst/>
              </a:rPr>
              <a:t>cường</a:t>
            </a:r>
            <a:r>
              <a:rPr lang="en-US" sz="1800">
                <a:effectLst/>
              </a:rPr>
              <a:t> </a:t>
            </a:r>
            <a:r>
              <a:rPr lang="en-US" sz="1800" err="1">
                <a:effectLst/>
              </a:rPr>
              <a:t>bảo</a:t>
            </a:r>
            <a:r>
              <a:rPr lang="en-US" sz="1800">
                <a:effectLst/>
              </a:rPr>
              <a:t> </a:t>
            </a:r>
            <a:r>
              <a:rPr lang="en-US" sz="1800" err="1">
                <a:effectLst/>
              </a:rPr>
              <a:t>mật</a:t>
            </a:r>
            <a:r>
              <a:rPr lang="en-US" sz="1800">
                <a:effectLst/>
              </a:rPr>
              <a:t>, qua </a:t>
            </a:r>
            <a:r>
              <a:rPr lang="en-US" sz="1800" err="1">
                <a:effectLst/>
              </a:rPr>
              <a:t>đó</a:t>
            </a:r>
            <a:r>
              <a:rPr lang="en-US" sz="1800">
                <a:effectLst/>
              </a:rPr>
              <a:t> </a:t>
            </a:r>
            <a:r>
              <a:rPr lang="en-US" sz="1800" err="1">
                <a:effectLst/>
              </a:rPr>
              <a:t>rút</a:t>
            </a:r>
            <a:r>
              <a:rPr lang="en-US" sz="1800">
                <a:effectLst/>
              </a:rPr>
              <a:t> </a:t>
            </a:r>
            <a:r>
              <a:rPr lang="en-US" sz="1800" err="1">
                <a:effectLst/>
              </a:rPr>
              <a:t>ngắn</a:t>
            </a:r>
            <a:r>
              <a:rPr lang="en-US" sz="1800">
                <a:effectLst/>
              </a:rPr>
              <a:t> </a:t>
            </a:r>
            <a:r>
              <a:rPr lang="en-US" sz="1800" err="1">
                <a:effectLst/>
              </a:rPr>
              <a:t>thời</a:t>
            </a:r>
            <a:r>
              <a:rPr lang="en-US" sz="1800">
                <a:effectLst/>
              </a:rPr>
              <a:t> </a:t>
            </a:r>
            <a:r>
              <a:rPr lang="en-US" sz="1800" err="1">
                <a:effectLst/>
              </a:rPr>
              <a:t>gian</a:t>
            </a:r>
            <a:r>
              <a:rPr lang="en-US" sz="1800">
                <a:effectLst/>
              </a:rPr>
              <a:t> </a:t>
            </a:r>
            <a:r>
              <a:rPr lang="en-US" sz="1800" err="1">
                <a:effectLst/>
              </a:rPr>
              <a:t>và</a:t>
            </a:r>
            <a:r>
              <a:rPr lang="en-US" sz="1800">
                <a:effectLst/>
              </a:rPr>
              <a:t> </a:t>
            </a:r>
            <a:r>
              <a:rPr lang="en-US" sz="1800" err="1">
                <a:effectLst/>
              </a:rPr>
              <a:t>tiết</a:t>
            </a:r>
            <a:r>
              <a:rPr lang="en-US" sz="1800">
                <a:effectLst/>
              </a:rPr>
              <a:t> </a:t>
            </a:r>
            <a:r>
              <a:rPr lang="en-US" sz="1800" err="1">
                <a:effectLst/>
              </a:rPr>
              <a:t>kiệm</a:t>
            </a:r>
            <a:r>
              <a:rPr lang="en-US" sz="1800">
                <a:effectLst/>
              </a:rPr>
              <a:t> chi </a:t>
            </a:r>
            <a:r>
              <a:rPr lang="en-US" sz="1800" err="1">
                <a:effectLst/>
              </a:rPr>
              <a:t>phí</a:t>
            </a:r>
            <a:r>
              <a:rPr lang="en-US" sz="1800">
                <a:effectLst/>
              </a:rPr>
              <a:t>.</a:t>
            </a:r>
          </a:p>
          <a:p>
            <a:pPr marL="114300" indent="-228600" defTabSz="914400">
              <a:buFont typeface="Arial" panose="020B0604020202020204" pitchFamily="34" charset="0"/>
              <a:buChar char="•"/>
            </a:pPr>
            <a:endParaRPr lang="en-US"/>
          </a:p>
        </p:txBody>
      </p:sp>
    </p:spTree>
    <p:extLst>
      <p:ext uri="{BB962C8B-B14F-4D97-AF65-F5344CB8AC3E}">
        <p14:creationId xmlns:p14="http://schemas.microsoft.com/office/powerpoint/2010/main" val="3114904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75"/>
        <p:cNvGrpSpPr/>
        <p:nvPr/>
      </p:nvGrpSpPr>
      <p:grpSpPr>
        <a:xfrm>
          <a:off x="0" y="0"/>
          <a:ext cx="0" cy="0"/>
          <a:chOff x="0" y="0"/>
          <a:chExt cx="0" cy="0"/>
        </a:xfrm>
      </p:grpSpPr>
      <p:sp>
        <p:nvSpPr>
          <p:cNvPr id="2176" name="Google Shape;2176;p35"/>
          <p:cNvSpPr/>
          <p:nvPr/>
        </p:nvSpPr>
        <p:spPr>
          <a:xfrm>
            <a:off x="3562900" y="1202050"/>
            <a:ext cx="2037000" cy="3156300"/>
          </a:xfrm>
          <a:prstGeom prst="rect">
            <a:avLst/>
          </a:prstGeom>
          <a:gradFill>
            <a:gsLst>
              <a:gs pos="0">
                <a:srgbClr val="FFFFFF">
                  <a:alpha val="0"/>
                </a:srgbClr>
              </a:gs>
              <a:gs pos="100000">
                <a:schemeClr val="accent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5"/>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kern="1200" err="1">
                <a:solidFill>
                  <a:schemeClr val="tx1"/>
                </a:solidFill>
                <a:latin typeface="+mj-lt"/>
                <a:ea typeface="+mj-ea"/>
                <a:cs typeface="+mj-cs"/>
              </a:rPr>
              <a:t>Giải</a:t>
            </a:r>
            <a:r>
              <a:rPr lang="en-US" sz="3600" kern="1200">
                <a:solidFill>
                  <a:schemeClr val="tx1"/>
                </a:solidFill>
                <a:latin typeface="+mj-lt"/>
                <a:ea typeface="+mj-ea"/>
                <a:cs typeface="+mj-cs"/>
              </a:rPr>
              <a:t> </a:t>
            </a:r>
            <a:r>
              <a:rPr lang="en-US" sz="3600" kern="1200" err="1">
                <a:solidFill>
                  <a:schemeClr val="tx1"/>
                </a:solidFill>
                <a:latin typeface="+mj-lt"/>
                <a:ea typeface="+mj-ea"/>
                <a:cs typeface="+mj-cs"/>
              </a:rPr>
              <a:t>pháp</a:t>
            </a:r>
            <a:r>
              <a:rPr lang="en-US" sz="3600" kern="1200">
                <a:solidFill>
                  <a:schemeClr val="tx1"/>
                </a:solidFill>
                <a:latin typeface="+mj-lt"/>
                <a:ea typeface="+mj-ea"/>
                <a:cs typeface="+mj-cs"/>
              </a:rPr>
              <a:t> </a:t>
            </a:r>
            <a:r>
              <a:rPr lang="en-US" sz="3600" kern="1200" err="1">
                <a:solidFill>
                  <a:schemeClr val="tx1"/>
                </a:solidFill>
                <a:latin typeface="+mj-lt"/>
                <a:ea typeface="+mj-ea"/>
                <a:cs typeface="+mj-cs"/>
              </a:rPr>
              <a:t>về</a:t>
            </a:r>
            <a:r>
              <a:rPr lang="en-US" sz="3600" kern="1200">
                <a:solidFill>
                  <a:schemeClr val="tx1"/>
                </a:solidFill>
                <a:latin typeface="+mj-lt"/>
                <a:ea typeface="+mj-ea"/>
                <a:cs typeface="+mj-cs"/>
              </a:rPr>
              <a:t> </a:t>
            </a:r>
            <a:r>
              <a:rPr lang="en-US" sz="3600" kern="1200" err="1">
                <a:solidFill>
                  <a:schemeClr val="tx1"/>
                </a:solidFill>
                <a:latin typeface="+mj-lt"/>
                <a:ea typeface="+mj-ea"/>
                <a:cs typeface="+mj-cs"/>
              </a:rPr>
              <a:t>bảo</a:t>
            </a:r>
            <a:r>
              <a:rPr lang="en-US" sz="3600" kern="1200">
                <a:solidFill>
                  <a:schemeClr val="tx1"/>
                </a:solidFill>
                <a:latin typeface="+mj-lt"/>
                <a:ea typeface="+mj-ea"/>
                <a:cs typeface="+mj-cs"/>
              </a:rPr>
              <a:t> </a:t>
            </a:r>
            <a:r>
              <a:rPr lang="en-US" sz="3600" kern="1200" err="1">
                <a:solidFill>
                  <a:schemeClr val="tx1"/>
                </a:solidFill>
                <a:latin typeface="+mj-lt"/>
                <a:ea typeface="+mj-ea"/>
                <a:cs typeface="+mj-cs"/>
              </a:rPr>
              <a:t>mật</a:t>
            </a:r>
            <a:endParaRPr>
              <a:solidFill>
                <a:schemeClr val="dk1"/>
              </a:solidFill>
            </a:endParaRPr>
          </a:p>
        </p:txBody>
      </p:sp>
      <p:sp>
        <p:nvSpPr>
          <p:cNvPr id="2178" name="Google Shape;2178;p35"/>
          <p:cNvSpPr txBox="1"/>
          <p:nvPr/>
        </p:nvSpPr>
        <p:spPr>
          <a:xfrm>
            <a:off x="909330" y="1499525"/>
            <a:ext cx="3035321" cy="833090"/>
          </a:xfrm>
          <a:prstGeom prst="rect">
            <a:avLst/>
          </a:prstGeom>
          <a:noFill/>
          <a:ln>
            <a:noFill/>
          </a:ln>
        </p:spPr>
        <p:txBody>
          <a:bodyPr spcFirstLastPara="1" wrap="square" lIns="91425" tIns="91425" rIns="91425" bIns="91425" anchor="ctr" anchorCtr="0">
            <a:noAutofit/>
          </a:bodyPr>
          <a:lstStyle/>
          <a:p>
            <a:pPr marL="228600" indent="0" defTabSz="914400">
              <a:spcAft>
                <a:spcPts val="600"/>
              </a:spcAft>
              <a:buNone/>
            </a:pPr>
            <a:r>
              <a:rPr lang="en-US" err="1"/>
              <a:t>Bảo</a:t>
            </a:r>
            <a:r>
              <a:rPr lang="en-US"/>
              <a:t> </a:t>
            </a:r>
            <a:r>
              <a:rPr lang="en-US" err="1"/>
              <a:t>mật</a:t>
            </a:r>
            <a:r>
              <a:rPr lang="en-US"/>
              <a:t> </a:t>
            </a:r>
            <a:r>
              <a:rPr lang="en-US" err="1"/>
              <a:t>vận</a:t>
            </a:r>
            <a:r>
              <a:rPr lang="en-US"/>
              <a:t> </a:t>
            </a:r>
            <a:r>
              <a:rPr lang="en-US" err="1"/>
              <a:t>hành</a:t>
            </a:r>
            <a:r>
              <a:rPr lang="en-US"/>
              <a:t> </a:t>
            </a:r>
            <a:r>
              <a:rPr lang="en-US" err="1"/>
              <a:t>và</a:t>
            </a:r>
            <a:r>
              <a:rPr lang="en-US"/>
              <a:t> </a:t>
            </a:r>
            <a:r>
              <a:rPr lang="en-US" err="1"/>
              <a:t>thiết</a:t>
            </a:r>
            <a:r>
              <a:rPr lang="en-US"/>
              <a:t> </a:t>
            </a:r>
            <a:r>
              <a:rPr lang="en-US" err="1"/>
              <a:t>bị</a:t>
            </a:r>
            <a:endParaRPr lang="en-US"/>
          </a:p>
        </p:txBody>
      </p:sp>
      <p:sp>
        <p:nvSpPr>
          <p:cNvPr id="2179" name="Google Shape;2179;p35"/>
          <p:cNvSpPr txBox="1"/>
          <p:nvPr/>
        </p:nvSpPr>
        <p:spPr>
          <a:xfrm>
            <a:off x="1135675" y="1715776"/>
            <a:ext cx="1636800" cy="53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latin typeface="Roboto"/>
              <a:ea typeface="Roboto"/>
              <a:cs typeface="Roboto"/>
              <a:sym typeface="Roboto"/>
            </a:endParaRPr>
          </a:p>
        </p:txBody>
      </p:sp>
      <p:sp>
        <p:nvSpPr>
          <p:cNvPr id="2180" name="Google Shape;2180;p35"/>
          <p:cNvSpPr txBox="1"/>
          <p:nvPr/>
        </p:nvSpPr>
        <p:spPr>
          <a:xfrm>
            <a:off x="1135674" y="2741486"/>
            <a:ext cx="2427225" cy="71145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err="1"/>
              <a:t>Truyền</a:t>
            </a:r>
            <a:r>
              <a:rPr lang="en-US"/>
              <a:t> </a:t>
            </a:r>
            <a:r>
              <a:rPr lang="en-US" err="1"/>
              <a:t>thông</a:t>
            </a:r>
            <a:r>
              <a:rPr lang="en-US"/>
              <a:t> qua Internet</a:t>
            </a:r>
            <a:endParaRPr b="1">
              <a:latin typeface="Fira Sans Extra Condensed"/>
              <a:ea typeface="Fira Sans Extra Condensed"/>
              <a:cs typeface="Fira Sans Extra Condensed"/>
              <a:sym typeface="Fira Sans Extra Condensed"/>
            </a:endParaRPr>
          </a:p>
        </p:txBody>
      </p:sp>
      <p:sp>
        <p:nvSpPr>
          <p:cNvPr id="2181" name="Google Shape;2181;p35"/>
          <p:cNvSpPr txBox="1"/>
          <p:nvPr/>
        </p:nvSpPr>
        <p:spPr>
          <a:xfrm>
            <a:off x="1135675" y="2957838"/>
            <a:ext cx="1636800" cy="53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latin typeface="Roboto"/>
              <a:ea typeface="Roboto"/>
              <a:cs typeface="Roboto"/>
              <a:sym typeface="Roboto"/>
            </a:endParaRPr>
          </a:p>
        </p:txBody>
      </p:sp>
      <p:sp>
        <p:nvSpPr>
          <p:cNvPr id="2182" name="Google Shape;2182;p35"/>
          <p:cNvSpPr txBox="1"/>
          <p:nvPr/>
        </p:nvSpPr>
        <p:spPr>
          <a:xfrm>
            <a:off x="1135682" y="3983549"/>
            <a:ext cx="1636800" cy="60005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err="1"/>
              <a:t>Danh</a:t>
            </a:r>
            <a:r>
              <a:rPr lang="en-US" sz="1800"/>
              <a:t> </a:t>
            </a:r>
            <a:r>
              <a:rPr lang="en-US" sz="1800" err="1"/>
              <a:t>tính</a:t>
            </a:r>
            <a:endParaRPr sz="1800" b="1">
              <a:latin typeface="Fira Sans Extra Condensed"/>
              <a:ea typeface="Fira Sans Extra Condensed"/>
              <a:cs typeface="Fira Sans Extra Condensed"/>
              <a:sym typeface="Fira Sans Extra Condensed"/>
            </a:endParaRPr>
          </a:p>
        </p:txBody>
      </p:sp>
      <p:sp>
        <p:nvSpPr>
          <p:cNvPr id="2183" name="Google Shape;2183;p35"/>
          <p:cNvSpPr txBox="1"/>
          <p:nvPr/>
        </p:nvSpPr>
        <p:spPr>
          <a:xfrm>
            <a:off x="1135682" y="4199900"/>
            <a:ext cx="1636800" cy="53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latin typeface="Roboto"/>
              <a:ea typeface="Roboto"/>
              <a:cs typeface="Roboto"/>
              <a:sym typeface="Roboto"/>
            </a:endParaRPr>
          </a:p>
        </p:txBody>
      </p:sp>
      <p:sp>
        <p:nvSpPr>
          <p:cNvPr id="2184" name="Google Shape;2184;p35"/>
          <p:cNvSpPr txBox="1"/>
          <p:nvPr/>
        </p:nvSpPr>
        <p:spPr>
          <a:xfrm>
            <a:off x="5800457" y="1499525"/>
            <a:ext cx="2207843" cy="861434"/>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800" err="1"/>
              <a:t>Dịch</a:t>
            </a:r>
            <a:r>
              <a:rPr lang="en-US" sz="1800"/>
              <a:t> </a:t>
            </a:r>
            <a:r>
              <a:rPr lang="en-US" sz="1800" err="1"/>
              <a:t>vụ</a:t>
            </a:r>
            <a:r>
              <a:rPr lang="en-US" sz="1800"/>
              <a:t> </a:t>
            </a:r>
            <a:r>
              <a:rPr lang="en-US" sz="1800" err="1"/>
              <a:t>lưu</a:t>
            </a:r>
            <a:r>
              <a:rPr lang="en-US" sz="1800"/>
              <a:t> </a:t>
            </a:r>
            <a:r>
              <a:rPr lang="en-US" sz="1800" err="1"/>
              <a:t>trữ</a:t>
            </a:r>
            <a:endParaRPr sz="1800" b="1">
              <a:latin typeface="Fira Sans Extra Condensed"/>
              <a:ea typeface="Fira Sans Extra Condensed"/>
              <a:cs typeface="Fira Sans Extra Condensed"/>
              <a:sym typeface="Fira Sans Extra Condensed"/>
            </a:endParaRPr>
          </a:p>
        </p:txBody>
      </p:sp>
      <p:sp>
        <p:nvSpPr>
          <p:cNvPr id="2185" name="Google Shape;2185;p35"/>
          <p:cNvSpPr txBox="1"/>
          <p:nvPr/>
        </p:nvSpPr>
        <p:spPr>
          <a:xfrm>
            <a:off x="6371500" y="1715776"/>
            <a:ext cx="1636800" cy="532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200">
              <a:latin typeface="Roboto"/>
              <a:ea typeface="Roboto"/>
              <a:cs typeface="Roboto"/>
              <a:sym typeface="Roboto"/>
            </a:endParaRPr>
          </a:p>
        </p:txBody>
      </p:sp>
      <p:sp>
        <p:nvSpPr>
          <p:cNvPr id="2186" name="Google Shape;2186;p35"/>
          <p:cNvSpPr txBox="1"/>
          <p:nvPr/>
        </p:nvSpPr>
        <p:spPr>
          <a:xfrm>
            <a:off x="6030250" y="2741486"/>
            <a:ext cx="1978050" cy="648027"/>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err="1"/>
              <a:t>Triển</a:t>
            </a:r>
            <a:r>
              <a:rPr lang="en-US"/>
              <a:t> </a:t>
            </a:r>
            <a:r>
              <a:rPr lang="en-US" err="1"/>
              <a:t>khai</a:t>
            </a:r>
            <a:r>
              <a:rPr lang="en-US"/>
              <a:t> </a:t>
            </a:r>
            <a:r>
              <a:rPr lang="en-US" err="1"/>
              <a:t>dịch</a:t>
            </a:r>
            <a:r>
              <a:rPr lang="en-US"/>
              <a:t> </a:t>
            </a:r>
            <a:r>
              <a:rPr lang="en-US" err="1"/>
              <a:t>vụ</a:t>
            </a:r>
            <a:endParaRPr b="1">
              <a:latin typeface="Fira Sans Extra Condensed"/>
              <a:ea typeface="Fira Sans Extra Condensed"/>
              <a:cs typeface="Fira Sans Extra Condensed"/>
              <a:sym typeface="Fira Sans Extra Condensed"/>
            </a:endParaRPr>
          </a:p>
        </p:txBody>
      </p:sp>
      <p:sp>
        <p:nvSpPr>
          <p:cNvPr id="2187" name="Google Shape;2187;p35"/>
          <p:cNvSpPr txBox="1"/>
          <p:nvPr/>
        </p:nvSpPr>
        <p:spPr>
          <a:xfrm>
            <a:off x="6371500" y="2957838"/>
            <a:ext cx="1636800" cy="532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200">
              <a:latin typeface="Roboto"/>
              <a:ea typeface="Roboto"/>
              <a:cs typeface="Roboto"/>
              <a:sym typeface="Roboto"/>
            </a:endParaRPr>
          </a:p>
        </p:txBody>
      </p:sp>
      <p:sp>
        <p:nvSpPr>
          <p:cNvPr id="2188" name="Google Shape;2188;p35"/>
          <p:cNvSpPr txBox="1"/>
          <p:nvPr/>
        </p:nvSpPr>
        <p:spPr>
          <a:xfrm>
            <a:off x="5706732" y="3983550"/>
            <a:ext cx="2301575" cy="63166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err="1"/>
              <a:t>Cơ</a:t>
            </a:r>
            <a:r>
              <a:rPr lang="en-US"/>
              <a:t> </a:t>
            </a:r>
            <a:r>
              <a:rPr lang="en-US" err="1"/>
              <a:t>sở</a:t>
            </a:r>
            <a:r>
              <a:rPr lang="en-US"/>
              <a:t> </a:t>
            </a:r>
            <a:r>
              <a:rPr lang="en-US" err="1"/>
              <a:t>hạ</a:t>
            </a:r>
            <a:r>
              <a:rPr lang="en-US"/>
              <a:t> </a:t>
            </a:r>
            <a:r>
              <a:rPr lang="en-US" err="1"/>
              <a:t>tầng</a:t>
            </a:r>
            <a:r>
              <a:rPr lang="en-US"/>
              <a:t> </a:t>
            </a:r>
            <a:r>
              <a:rPr lang="en-US" err="1"/>
              <a:t>phần</a:t>
            </a:r>
            <a:r>
              <a:rPr lang="en-US"/>
              <a:t> </a:t>
            </a:r>
            <a:r>
              <a:rPr lang="en-US" err="1"/>
              <a:t>cứng</a:t>
            </a:r>
            <a:endParaRPr b="1">
              <a:latin typeface="Fira Sans Extra Condensed"/>
              <a:ea typeface="Fira Sans Extra Condensed"/>
              <a:cs typeface="Fira Sans Extra Condensed"/>
              <a:sym typeface="Fira Sans Extra Condensed"/>
            </a:endParaRPr>
          </a:p>
        </p:txBody>
      </p:sp>
      <p:sp>
        <p:nvSpPr>
          <p:cNvPr id="2189" name="Google Shape;2189;p35"/>
          <p:cNvSpPr txBox="1"/>
          <p:nvPr/>
        </p:nvSpPr>
        <p:spPr>
          <a:xfrm>
            <a:off x="6371507" y="4199925"/>
            <a:ext cx="1636800" cy="532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200">
              <a:latin typeface="Roboto"/>
              <a:ea typeface="Roboto"/>
              <a:cs typeface="Roboto"/>
              <a:sym typeface="Roboto"/>
            </a:endParaRPr>
          </a:p>
        </p:txBody>
      </p:sp>
      <p:sp>
        <p:nvSpPr>
          <p:cNvPr id="2190" name="Google Shape;2190;p35"/>
          <p:cNvSpPr/>
          <p:nvPr/>
        </p:nvSpPr>
        <p:spPr>
          <a:xfrm>
            <a:off x="8102210" y="4044589"/>
            <a:ext cx="539039" cy="539012"/>
          </a:xfrm>
          <a:custGeom>
            <a:avLst/>
            <a:gdLst/>
            <a:ahLst/>
            <a:cxnLst/>
            <a:rect l="l" t="t" r="r" b="b"/>
            <a:pathLst>
              <a:path w="20238" h="20237" extrusionOk="0">
                <a:moveTo>
                  <a:pt x="10135" y="1"/>
                </a:moveTo>
                <a:cubicBezTo>
                  <a:pt x="4530" y="1"/>
                  <a:pt x="1" y="4529"/>
                  <a:pt x="1" y="10103"/>
                </a:cubicBezTo>
                <a:cubicBezTo>
                  <a:pt x="1" y="15708"/>
                  <a:pt x="4530" y="20237"/>
                  <a:pt x="10135" y="20237"/>
                </a:cubicBezTo>
                <a:cubicBezTo>
                  <a:pt x="15709" y="20237"/>
                  <a:pt x="20237" y="15708"/>
                  <a:pt x="20237" y="10103"/>
                </a:cubicBezTo>
                <a:cubicBezTo>
                  <a:pt x="20237" y="4529"/>
                  <a:pt x="15709" y="1"/>
                  <a:pt x="101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5"/>
          <p:cNvSpPr/>
          <p:nvPr/>
        </p:nvSpPr>
        <p:spPr>
          <a:xfrm>
            <a:off x="8102210" y="2830515"/>
            <a:ext cx="539039" cy="539012"/>
          </a:xfrm>
          <a:custGeom>
            <a:avLst/>
            <a:gdLst/>
            <a:ahLst/>
            <a:cxnLst/>
            <a:rect l="l" t="t" r="r" b="b"/>
            <a:pathLst>
              <a:path w="20238" h="20237" extrusionOk="0">
                <a:moveTo>
                  <a:pt x="10135" y="0"/>
                </a:moveTo>
                <a:cubicBezTo>
                  <a:pt x="4530" y="0"/>
                  <a:pt x="1" y="4529"/>
                  <a:pt x="1" y="10103"/>
                </a:cubicBezTo>
                <a:cubicBezTo>
                  <a:pt x="1" y="15708"/>
                  <a:pt x="4530" y="20237"/>
                  <a:pt x="10135" y="20237"/>
                </a:cubicBezTo>
                <a:cubicBezTo>
                  <a:pt x="15709" y="20237"/>
                  <a:pt x="20237" y="15708"/>
                  <a:pt x="20237" y="10103"/>
                </a:cubicBezTo>
                <a:cubicBezTo>
                  <a:pt x="20237" y="4529"/>
                  <a:pt x="15709" y="0"/>
                  <a:pt x="101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5"/>
          <p:cNvSpPr/>
          <p:nvPr/>
        </p:nvSpPr>
        <p:spPr>
          <a:xfrm>
            <a:off x="502746" y="4044589"/>
            <a:ext cx="539012" cy="539012"/>
          </a:xfrm>
          <a:custGeom>
            <a:avLst/>
            <a:gdLst/>
            <a:ahLst/>
            <a:cxnLst/>
            <a:rect l="l" t="t" r="r" b="b"/>
            <a:pathLst>
              <a:path w="20237" h="20237" extrusionOk="0">
                <a:moveTo>
                  <a:pt x="10103" y="1"/>
                </a:moveTo>
                <a:cubicBezTo>
                  <a:pt x="4529" y="1"/>
                  <a:pt x="0" y="4529"/>
                  <a:pt x="0" y="10103"/>
                </a:cubicBezTo>
                <a:cubicBezTo>
                  <a:pt x="0" y="15708"/>
                  <a:pt x="4529" y="20237"/>
                  <a:pt x="10103" y="20237"/>
                </a:cubicBezTo>
                <a:cubicBezTo>
                  <a:pt x="15708" y="20237"/>
                  <a:pt x="20237" y="15708"/>
                  <a:pt x="20237" y="10103"/>
                </a:cubicBezTo>
                <a:cubicBezTo>
                  <a:pt x="20237" y="4529"/>
                  <a:pt x="15708" y="1"/>
                  <a:pt x="101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5"/>
          <p:cNvSpPr/>
          <p:nvPr/>
        </p:nvSpPr>
        <p:spPr>
          <a:xfrm>
            <a:off x="502746" y="2830515"/>
            <a:ext cx="539012" cy="539012"/>
          </a:xfrm>
          <a:custGeom>
            <a:avLst/>
            <a:gdLst/>
            <a:ahLst/>
            <a:cxnLst/>
            <a:rect l="l" t="t" r="r" b="b"/>
            <a:pathLst>
              <a:path w="20237" h="20237" extrusionOk="0">
                <a:moveTo>
                  <a:pt x="10103" y="0"/>
                </a:moveTo>
                <a:cubicBezTo>
                  <a:pt x="4529" y="0"/>
                  <a:pt x="0" y="4529"/>
                  <a:pt x="0" y="10103"/>
                </a:cubicBezTo>
                <a:cubicBezTo>
                  <a:pt x="0" y="15708"/>
                  <a:pt x="4529" y="20237"/>
                  <a:pt x="10103" y="20237"/>
                </a:cubicBezTo>
                <a:cubicBezTo>
                  <a:pt x="15708" y="20237"/>
                  <a:pt x="20237" y="15708"/>
                  <a:pt x="20237" y="10103"/>
                </a:cubicBezTo>
                <a:cubicBezTo>
                  <a:pt x="20237" y="4529"/>
                  <a:pt x="15708" y="0"/>
                  <a:pt x="10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5"/>
          <p:cNvSpPr/>
          <p:nvPr/>
        </p:nvSpPr>
        <p:spPr>
          <a:xfrm>
            <a:off x="8065960" y="1615935"/>
            <a:ext cx="612392" cy="539652"/>
          </a:xfrm>
          <a:custGeom>
            <a:avLst/>
            <a:gdLst/>
            <a:ahLst/>
            <a:cxnLst/>
            <a:rect l="l" t="t" r="r" b="b"/>
            <a:pathLst>
              <a:path w="22992" h="20261" extrusionOk="0">
                <a:moveTo>
                  <a:pt x="11488" y="0"/>
                </a:moveTo>
                <a:cubicBezTo>
                  <a:pt x="7517" y="0"/>
                  <a:pt x="3747" y="2363"/>
                  <a:pt x="2122" y="6258"/>
                </a:cubicBezTo>
                <a:cubicBezTo>
                  <a:pt x="0" y="11420"/>
                  <a:pt x="2439" y="17342"/>
                  <a:pt x="7601" y="19495"/>
                </a:cubicBezTo>
                <a:cubicBezTo>
                  <a:pt x="8872" y="20014"/>
                  <a:pt x="10186" y="20261"/>
                  <a:pt x="11478" y="20261"/>
                </a:cubicBezTo>
                <a:cubicBezTo>
                  <a:pt x="15465" y="20261"/>
                  <a:pt x="19236" y="17915"/>
                  <a:pt x="20838" y="14017"/>
                </a:cubicBezTo>
                <a:cubicBezTo>
                  <a:pt x="22992" y="8823"/>
                  <a:pt x="20522" y="2901"/>
                  <a:pt x="15360" y="779"/>
                </a:cubicBezTo>
                <a:cubicBezTo>
                  <a:pt x="14093" y="250"/>
                  <a:pt x="12780" y="0"/>
                  <a:pt x="11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5"/>
          <p:cNvSpPr/>
          <p:nvPr/>
        </p:nvSpPr>
        <p:spPr>
          <a:xfrm>
            <a:off x="598046" y="1762347"/>
            <a:ext cx="348412" cy="81849"/>
          </a:xfrm>
          <a:custGeom>
            <a:avLst/>
            <a:gdLst/>
            <a:ahLst/>
            <a:cxnLst/>
            <a:rect l="l" t="t" r="r" b="b"/>
            <a:pathLst>
              <a:path w="13081" h="3073" extrusionOk="0">
                <a:moveTo>
                  <a:pt x="6556" y="1"/>
                </a:moveTo>
                <a:cubicBezTo>
                  <a:pt x="4118" y="1"/>
                  <a:pt x="1806" y="951"/>
                  <a:pt x="96" y="2661"/>
                </a:cubicBezTo>
                <a:cubicBezTo>
                  <a:pt x="1" y="2756"/>
                  <a:pt x="1" y="2882"/>
                  <a:pt x="96" y="2978"/>
                </a:cubicBezTo>
                <a:cubicBezTo>
                  <a:pt x="143" y="3025"/>
                  <a:pt x="207" y="3049"/>
                  <a:pt x="266" y="3049"/>
                </a:cubicBezTo>
                <a:cubicBezTo>
                  <a:pt x="325" y="3049"/>
                  <a:pt x="381" y="3025"/>
                  <a:pt x="412" y="2978"/>
                </a:cubicBezTo>
                <a:cubicBezTo>
                  <a:pt x="2059" y="1362"/>
                  <a:pt x="4213" y="476"/>
                  <a:pt x="6556" y="476"/>
                </a:cubicBezTo>
                <a:cubicBezTo>
                  <a:pt x="8868" y="476"/>
                  <a:pt x="11022" y="1362"/>
                  <a:pt x="12668" y="2978"/>
                </a:cubicBezTo>
                <a:cubicBezTo>
                  <a:pt x="12700" y="3041"/>
                  <a:pt x="12763" y="3073"/>
                  <a:pt x="12827" y="3073"/>
                </a:cubicBezTo>
                <a:cubicBezTo>
                  <a:pt x="12890" y="3073"/>
                  <a:pt x="12953" y="3041"/>
                  <a:pt x="12985" y="2978"/>
                </a:cubicBezTo>
                <a:cubicBezTo>
                  <a:pt x="13080" y="2882"/>
                  <a:pt x="13080" y="2756"/>
                  <a:pt x="12985" y="2661"/>
                </a:cubicBezTo>
                <a:cubicBezTo>
                  <a:pt x="11275" y="951"/>
                  <a:pt x="8995" y="1"/>
                  <a:pt x="65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5"/>
          <p:cNvSpPr/>
          <p:nvPr/>
        </p:nvSpPr>
        <p:spPr>
          <a:xfrm>
            <a:off x="635176" y="1814659"/>
            <a:ext cx="274154" cy="66641"/>
          </a:xfrm>
          <a:custGeom>
            <a:avLst/>
            <a:gdLst/>
            <a:ahLst/>
            <a:cxnLst/>
            <a:rect l="l" t="t" r="r" b="b"/>
            <a:pathLst>
              <a:path w="10293" h="2502" extrusionOk="0">
                <a:moveTo>
                  <a:pt x="5146" y="0"/>
                </a:moveTo>
                <a:cubicBezTo>
                  <a:pt x="3318" y="0"/>
                  <a:pt x="1489" y="697"/>
                  <a:pt x="95" y="2090"/>
                </a:cubicBezTo>
                <a:cubicBezTo>
                  <a:pt x="0" y="2185"/>
                  <a:pt x="0" y="2344"/>
                  <a:pt x="95" y="2439"/>
                </a:cubicBezTo>
                <a:cubicBezTo>
                  <a:pt x="127" y="2470"/>
                  <a:pt x="190" y="2502"/>
                  <a:pt x="254" y="2502"/>
                </a:cubicBezTo>
                <a:cubicBezTo>
                  <a:pt x="317" y="2502"/>
                  <a:pt x="380" y="2470"/>
                  <a:pt x="412" y="2439"/>
                </a:cubicBezTo>
                <a:cubicBezTo>
                  <a:pt x="1710" y="1124"/>
                  <a:pt x="3420" y="467"/>
                  <a:pt x="5131" y="467"/>
                </a:cubicBezTo>
                <a:cubicBezTo>
                  <a:pt x="6841" y="467"/>
                  <a:pt x="8551" y="1124"/>
                  <a:pt x="9849" y="2439"/>
                </a:cubicBezTo>
                <a:cubicBezTo>
                  <a:pt x="9897" y="2470"/>
                  <a:pt x="9960" y="2486"/>
                  <a:pt x="10023" y="2486"/>
                </a:cubicBezTo>
                <a:cubicBezTo>
                  <a:pt x="10087" y="2486"/>
                  <a:pt x="10150" y="2470"/>
                  <a:pt x="10198" y="2439"/>
                </a:cubicBezTo>
                <a:cubicBezTo>
                  <a:pt x="10293" y="2344"/>
                  <a:pt x="10293" y="2185"/>
                  <a:pt x="10198" y="2090"/>
                </a:cubicBezTo>
                <a:cubicBezTo>
                  <a:pt x="8804" y="697"/>
                  <a:pt x="6975" y="0"/>
                  <a:pt x="51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5"/>
          <p:cNvSpPr/>
          <p:nvPr/>
        </p:nvSpPr>
        <p:spPr>
          <a:xfrm>
            <a:off x="672278" y="1866943"/>
            <a:ext cx="199949" cy="51485"/>
          </a:xfrm>
          <a:custGeom>
            <a:avLst/>
            <a:gdLst/>
            <a:ahLst/>
            <a:cxnLst/>
            <a:rect l="l" t="t" r="r" b="b"/>
            <a:pathLst>
              <a:path w="7507" h="1933" extrusionOk="0">
                <a:moveTo>
                  <a:pt x="3738" y="1"/>
                </a:moveTo>
                <a:cubicBezTo>
                  <a:pt x="2376" y="1"/>
                  <a:pt x="1077" y="539"/>
                  <a:pt x="96" y="1521"/>
                </a:cubicBezTo>
                <a:cubicBezTo>
                  <a:pt x="1" y="1616"/>
                  <a:pt x="1" y="1774"/>
                  <a:pt x="96" y="1869"/>
                </a:cubicBezTo>
                <a:cubicBezTo>
                  <a:pt x="143" y="1901"/>
                  <a:pt x="206" y="1917"/>
                  <a:pt x="266" y="1917"/>
                </a:cubicBezTo>
                <a:cubicBezTo>
                  <a:pt x="325" y="1917"/>
                  <a:pt x="381" y="1901"/>
                  <a:pt x="412" y="1869"/>
                </a:cubicBezTo>
                <a:cubicBezTo>
                  <a:pt x="1331" y="982"/>
                  <a:pt x="2502" y="476"/>
                  <a:pt x="3769" y="476"/>
                </a:cubicBezTo>
                <a:cubicBezTo>
                  <a:pt x="5004" y="476"/>
                  <a:pt x="6208" y="982"/>
                  <a:pt x="7063" y="1869"/>
                </a:cubicBezTo>
                <a:cubicBezTo>
                  <a:pt x="7126" y="1901"/>
                  <a:pt x="7190" y="1932"/>
                  <a:pt x="7253" y="1932"/>
                </a:cubicBezTo>
                <a:cubicBezTo>
                  <a:pt x="7316" y="1932"/>
                  <a:pt x="7380" y="1901"/>
                  <a:pt x="7411" y="1869"/>
                </a:cubicBezTo>
                <a:cubicBezTo>
                  <a:pt x="7506" y="1774"/>
                  <a:pt x="7506" y="1616"/>
                  <a:pt x="7411" y="1521"/>
                </a:cubicBezTo>
                <a:cubicBezTo>
                  <a:pt x="6429" y="539"/>
                  <a:pt x="5131" y="1"/>
                  <a:pt x="37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5"/>
          <p:cNvSpPr/>
          <p:nvPr/>
        </p:nvSpPr>
        <p:spPr>
          <a:xfrm>
            <a:off x="730476" y="1926845"/>
            <a:ext cx="83554" cy="82675"/>
          </a:xfrm>
          <a:custGeom>
            <a:avLst/>
            <a:gdLst/>
            <a:ahLst/>
            <a:cxnLst/>
            <a:rect l="l" t="t" r="r" b="b"/>
            <a:pathLst>
              <a:path w="3137" h="3104" extrusionOk="0">
                <a:moveTo>
                  <a:pt x="1553" y="475"/>
                </a:moveTo>
                <a:cubicBezTo>
                  <a:pt x="2154" y="475"/>
                  <a:pt x="2661" y="950"/>
                  <a:pt x="2661" y="1552"/>
                </a:cubicBezTo>
                <a:cubicBezTo>
                  <a:pt x="2661" y="2154"/>
                  <a:pt x="2154" y="2629"/>
                  <a:pt x="1553" y="2629"/>
                </a:cubicBezTo>
                <a:cubicBezTo>
                  <a:pt x="983" y="2629"/>
                  <a:pt x="476" y="2154"/>
                  <a:pt x="476" y="1552"/>
                </a:cubicBezTo>
                <a:cubicBezTo>
                  <a:pt x="476" y="950"/>
                  <a:pt x="983" y="475"/>
                  <a:pt x="1553" y="475"/>
                </a:cubicBezTo>
                <a:close/>
                <a:moveTo>
                  <a:pt x="1553" y="0"/>
                </a:moveTo>
                <a:cubicBezTo>
                  <a:pt x="698" y="0"/>
                  <a:pt x="1" y="697"/>
                  <a:pt x="1" y="1552"/>
                </a:cubicBezTo>
                <a:cubicBezTo>
                  <a:pt x="1" y="2407"/>
                  <a:pt x="698" y="3104"/>
                  <a:pt x="1553" y="3104"/>
                </a:cubicBezTo>
                <a:cubicBezTo>
                  <a:pt x="2439" y="3104"/>
                  <a:pt x="3136" y="2407"/>
                  <a:pt x="3136" y="1552"/>
                </a:cubicBezTo>
                <a:cubicBezTo>
                  <a:pt x="3136" y="697"/>
                  <a:pt x="2439" y="0"/>
                  <a:pt x="1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5"/>
          <p:cNvSpPr/>
          <p:nvPr/>
        </p:nvSpPr>
        <p:spPr>
          <a:xfrm>
            <a:off x="466470" y="1616281"/>
            <a:ext cx="611566" cy="539305"/>
          </a:xfrm>
          <a:custGeom>
            <a:avLst/>
            <a:gdLst/>
            <a:ahLst/>
            <a:cxnLst/>
            <a:rect l="l" t="t" r="r" b="b"/>
            <a:pathLst>
              <a:path w="22961" h="20248" extrusionOk="0">
                <a:moveTo>
                  <a:pt x="11461" y="1"/>
                </a:moveTo>
                <a:cubicBezTo>
                  <a:pt x="10173" y="1"/>
                  <a:pt x="8864" y="247"/>
                  <a:pt x="7601" y="766"/>
                </a:cubicBezTo>
                <a:cubicBezTo>
                  <a:pt x="2439" y="2919"/>
                  <a:pt x="0" y="8842"/>
                  <a:pt x="2122" y="14004"/>
                </a:cubicBezTo>
                <a:cubicBezTo>
                  <a:pt x="3749" y="17902"/>
                  <a:pt x="7525" y="20248"/>
                  <a:pt x="11500" y="20248"/>
                </a:cubicBezTo>
                <a:cubicBezTo>
                  <a:pt x="12788" y="20248"/>
                  <a:pt x="14097" y="20001"/>
                  <a:pt x="15360" y="19482"/>
                </a:cubicBezTo>
                <a:cubicBezTo>
                  <a:pt x="20522" y="17329"/>
                  <a:pt x="22960" y="11407"/>
                  <a:pt x="20839" y="6245"/>
                </a:cubicBezTo>
                <a:cubicBezTo>
                  <a:pt x="19212" y="2346"/>
                  <a:pt x="15436" y="1"/>
                  <a:pt x="114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5"/>
          <p:cNvSpPr/>
          <p:nvPr/>
        </p:nvSpPr>
        <p:spPr>
          <a:xfrm>
            <a:off x="602164" y="41905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201" name="Google Shape;2201;p35"/>
          <p:cNvGrpSpPr/>
          <p:nvPr/>
        </p:nvGrpSpPr>
        <p:grpSpPr>
          <a:xfrm>
            <a:off x="8201540" y="4130981"/>
            <a:ext cx="358056" cy="366240"/>
            <a:chOff x="-59475600" y="2658625"/>
            <a:chExt cx="309550" cy="316625"/>
          </a:xfrm>
        </p:grpSpPr>
        <p:sp>
          <p:nvSpPr>
            <p:cNvPr id="2202" name="Google Shape;2202;p35"/>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5"/>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5"/>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5"/>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5"/>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5"/>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5"/>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9" name="Google Shape;2209;p35"/>
          <p:cNvSpPr/>
          <p:nvPr/>
        </p:nvSpPr>
        <p:spPr>
          <a:xfrm>
            <a:off x="8194892" y="166966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0" name="Google Shape;2210;p35"/>
          <p:cNvGrpSpPr/>
          <p:nvPr/>
        </p:nvGrpSpPr>
        <p:grpSpPr>
          <a:xfrm>
            <a:off x="588751" y="1709368"/>
            <a:ext cx="366963" cy="352768"/>
            <a:chOff x="-31889075" y="2658950"/>
            <a:chExt cx="302475" cy="290775"/>
          </a:xfrm>
        </p:grpSpPr>
        <p:sp>
          <p:nvSpPr>
            <p:cNvPr id="2211" name="Google Shape;2211;p35"/>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5"/>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3" name="Google Shape;2213;p35"/>
          <p:cNvSpPr/>
          <p:nvPr/>
        </p:nvSpPr>
        <p:spPr>
          <a:xfrm>
            <a:off x="8185872" y="2922878"/>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4" name="Google Shape;2214;p35"/>
          <p:cNvGrpSpPr/>
          <p:nvPr/>
        </p:nvGrpSpPr>
        <p:grpSpPr>
          <a:xfrm>
            <a:off x="593603" y="2920997"/>
            <a:ext cx="357274" cy="358199"/>
            <a:chOff x="-50523475" y="2316000"/>
            <a:chExt cx="299325" cy="300100"/>
          </a:xfrm>
        </p:grpSpPr>
        <p:sp>
          <p:nvSpPr>
            <p:cNvPr id="2215" name="Google Shape;2215;p35"/>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5"/>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17" name="Google Shape;2217;p35" title="Gráfico">
            <a:hlinkClick r:id="rId3"/>
          </p:cNvPr>
          <p:cNvPicPr preferRelativeResize="0"/>
          <p:nvPr/>
        </p:nvPicPr>
        <p:blipFill rotWithShape="1">
          <a:blip r:embed="rId4">
            <a:alphaModFix/>
          </a:blip>
          <a:srcRect l="20322" t="10047" r="20322" b="10015"/>
          <a:stretch/>
        </p:blipFill>
        <p:spPr>
          <a:xfrm>
            <a:off x="3132550" y="2481715"/>
            <a:ext cx="2878925" cy="2394971"/>
          </a:xfrm>
          <a:prstGeom prst="rect">
            <a:avLst/>
          </a:prstGeom>
          <a:noFill/>
          <a:ln>
            <a:noFill/>
          </a:ln>
        </p:spPr>
      </p:pic>
      <p:grpSp>
        <p:nvGrpSpPr>
          <p:cNvPr id="2218" name="Google Shape;2218;p35"/>
          <p:cNvGrpSpPr/>
          <p:nvPr/>
        </p:nvGrpSpPr>
        <p:grpSpPr>
          <a:xfrm>
            <a:off x="3882245" y="1202713"/>
            <a:ext cx="1453947" cy="1291832"/>
            <a:chOff x="2021150" y="1299575"/>
            <a:chExt cx="3505175" cy="3114350"/>
          </a:xfrm>
        </p:grpSpPr>
        <p:sp>
          <p:nvSpPr>
            <p:cNvPr id="2219" name="Google Shape;2219;p35"/>
            <p:cNvSpPr/>
            <p:nvPr/>
          </p:nvSpPr>
          <p:spPr>
            <a:xfrm>
              <a:off x="2021550" y="1299600"/>
              <a:ext cx="3504775" cy="3114325"/>
            </a:xfrm>
            <a:custGeom>
              <a:avLst/>
              <a:gdLst/>
              <a:ahLst/>
              <a:cxnLst/>
              <a:rect l="l" t="t" r="r" b="b"/>
              <a:pathLst>
                <a:path w="140191" h="124573" extrusionOk="0">
                  <a:moveTo>
                    <a:pt x="110004" y="123373"/>
                  </a:moveTo>
                  <a:lnTo>
                    <a:pt x="109823" y="123478"/>
                  </a:lnTo>
                  <a:cubicBezTo>
                    <a:pt x="109890" y="123445"/>
                    <a:pt x="109948" y="123412"/>
                    <a:pt x="110004" y="123373"/>
                  </a:cubicBezTo>
                  <a:close/>
                  <a:moveTo>
                    <a:pt x="65818" y="1"/>
                  </a:moveTo>
                  <a:cubicBezTo>
                    <a:pt x="62507" y="1"/>
                    <a:pt x="59503" y="783"/>
                    <a:pt x="56920" y="2286"/>
                  </a:cubicBezTo>
                  <a:lnTo>
                    <a:pt x="38960" y="12724"/>
                  </a:lnTo>
                  <a:cubicBezTo>
                    <a:pt x="38300" y="12632"/>
                    <a:pt x="37655" y="12586"/>
                    <a:pt x="37028" y="12586"/>
                  </a:cubicBezTo>
                  <a:cubicBezTo>
                    <a:pt x="35021" y="12586"/>
                    <a:pt x="33200" y="13055"/>
                    <a:pt x="31640" y="13965"/>
                  </a:cubicBezTo>
                  <a:lnTo>
                    <a:pt x="6003" y="28854"/>
                  </a:lnTo>
                  <a:lnTo>
                    <a:pt x="6049" y="28839"/>
                  </a:lnTo>
                  <a:lnTo>
                    <a:pt x="6049" y="28839"/>
                  </a:lnTo>
                  <a:cubicBezTo>
                    <a:pt x="2342" y="30963"/>
                    <a:pt x="47" y="35523"/>
                    <a:pt x="31" y="42006"/>
                  </a:cubicBezTo>
                  <a:cubicBezTo>
                    <a:pt x="0" y="55019"/>
                    <a:pt x="9151" y="70870"/>
                    <a:pt x="20473" y="77415"/>
                  </a:cubicBezTo>
                  <a:lnTo>
                    <a:pt x="98315" y="122361"/>
                  </a:lnTo>
                  <a:cubicBezTo>
                    <a:pt x="100916" y="123862"/>
                    <a:pt x="103379" y="124573"/>
                    <a:pt x="105561" y="124573"/>
                  </a:cubicBezTo>
                  <a:cubicBezTo>
                    <a:pt x="107257" y="124573"/>
                    <a:pt x="108783" y="124144"/>
                    <a:pt x="110071" y="123323"/>
                  </a:cubicBezTo>
                  <a:lnTo>
                    <a:pt x="110071" y="123323"/>
                  </a:lnTo>
                  <a:cubicBezTo>
                    <a:pt x="110049" y="123341"/>
                    <a:pt x="110027" y="123357"/>
                    <a:pt x="110004" y="123373"/>
                  </a:cubicBezTo>
                  <a:lnTo>
                    <a:pt x="110004" y="123373"/>
                  </a:lnTo>
                  <a:lnTo>
                    <a:pt x="135461" y="108589"/>
                  </a:lnTo>
                  <a:cubicBezTo>
                    <a:pt x="138361" y="106914"/>
                    <a:pt x="140160" y="103316"/>
                    <a:pt x="140175" y="98213"/>
                  </a:cubicBezTo>
                  <a:cubicBezTo>
                    <a:pt x="140191" y="89590"/>
                    <a:pt x="135088" y="79369"/>
                    <a:pt x="128156" y="73289"/>
                  </a:cubicBezTo>
                  <a:cubicBezTo>
                    <a:pt x="129102" y="72002"/>
                    <a:pt x="129644" y="70203"/>
                    <a:pt x="129644" y="67938"/>
                  </a:cubicBezTo>
                  <a:cubicBezTo>
                    <a:pt x="129675" y="61207"/>
                    <a:pt x="124945" y="53002"/>
                    <a:pt x="119082" y="49621"/>
                  </a:cubicBezTo>
                  <a:cubicBezTo>
                    <a:pt x="117374" y="48639"/>
                    <a:pt x="115762" y="48171"/>
                    <a:pt x="114334" y="48171"/>
                  </a:cubicBezTo>
                  <a:cubicBezTo>
                    <a:pt x="113778" y="48171"/>
                    <a:pt x="113250" y="48242"/>
                    <a:pt x="112755" y="48381"/>
                  </a:cubicBezTo>
                  <a:cubicBezTo>
                    <a:pt x="107993" y="30777"/>
                    <a:pt x="95601" y="13065"/>
                    <a:pt x="81038" y="4659"/>
                  </a:cubicBezTo>
                  <a:cubicBezTo>
                    <a:pt x="75573" y="1499"/>
                    <a:pt x="70400" y="1"/>
                    <a:pt x="65818"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5"/>
            <p:cNvSpPr/>
            <p:nvPr/>
          </p:nvSpPr>
          <p:spPr>
            <a:xfrm>
              <a:off x="2171600" y="1613950"/>
              <a:ext cx="1044200" cy="467125"/>
            </a:xfrm>
            <a:custGeom>
              <a:avLst/>
              <a:gdLst/>
              <a:ahLst/>
              <a:cxnLst/>
              <a:rect l="l" t="t" r="r" b="b"/>
              <a:pathLst>
                <a:path w="41768" h="18685" extrusionOk="0">
                  <a:moveTo>
                    <a:pt x="31034" y="0"/>
                  </a:moveTo>
                  <a:cubicBezTo>
                    <a:pt x="29026" y="0"/>
                    <a:pt x="27204" y="477"/>
                    <a:pt x="25638" y="1391"/>
                  </a:cubicBezTo>
                  <a:lnTo>
                    <a:pt x="1" y="16280"/>
                  </a:lnTo>
                  <a:cubicBezTo>
                    <a:pt x="1568" y="15369"/>
                    <a:pt x="3386" y="14895"/>
                    <a:pt x="5391" y="14895"/>
                  </a:cubicBezTo>
                  <a:cubicBezTo>
                    <a:pt x="8166" y="14895"/>
                    <a:pt x="11296" y="15804"/>
                    <a:pt x="14610" y="17722"/>
                  </a:cubicBezTo>
                  <a:cubicBezTo>
                    <a:pt x="15122" y="18017"/>
                    <a:pt x="15650" y="18343"/>
                    <a:pt x="16161" y="18684"/>
                  </a:cubicBezTo>
                  <a:lnTo>
                    <a:pt x="41768" y="3779"/>
                  </a:lnTo>
                  <a:cubicBezTo>
                    <a:pt x="41271" y="3438"/>
                    <a:pt x="40744" y="3112"/>
                    <a:pt x="40217" y="2818"/>
                  </a:cubicBezTo>
                  <a:cubicBezTo>
                    <a:pt x="36920" y="904"/>
                    <a:pt x="33800" y="0"/>
                    <a:pt x="310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5"/>
            <p:cNvSpPr/>
            <p:nvPr/>
          </p:nvSpPr>
          <p:spPr>
            <a:xfrm>
              <a:off x="2804000" y="1299575"/>
              <a:ext cx="1243500" cy="488750"/>
            </a:xfrm>
            <a:custGeom>
              <a:avLst/>
              <a:gdLst/>
              <a:ahLst/>
              <a:cxnLst/>
              <a:rect l="l" t="t" r="r" b="b"/>
              <a:pathLst>
                <a:path w="49740" h="19550" extrusionOk="0">
                  <a:moveTo>
                    <a:pt x="16" y="17167"/>
                  </a:moveTo>
                  <a:cubicBezTo>
                    <a:pt x="11" y="17170"/>
                    <a:pt x="6" y="17173"/>
                    <a:pt x="1" y="17176"/>
                  </a:cubicBezTo>
                  <a:lnTo>
                    <a:pt x="16" y="17167"/>
                  </a:lnTo>
                  <a:close/>
                  <a:moveTo>
                    <a:pt x="34527" y="1"/>
                  </a:moveTo>
                  <a:cubicBezTo>
                    <a:pt x="31213" y="1"/>
                    <a:pt x="28207" y="783"/>
                    <a:pt x="25622" y="2287"/>
                  </a:cubicBezTo>
                  <a:lnTo>
                    <a:pt x="16" y="17167"/>
                  </a:lnTo>
                  <a:lnTo>
                    <a:pt x="16" y="17167"/>
                  </a:lnTo>
                  <a:cubicBezTo>
                    <a:pt x="2595" y="15670"/>
                    <a:pt x="5593" y="14891"/>
                    <a:pt x="8898" y="14891"/>
                  </a:cubicBezTo>
                  <a:cubicBezTo>
                    <a:pt x="13481" y="14891"/>
                    <a:pt x="18653" y="16389"/>
                    <a:pt x="24118" y="19549"/>
                  </a:cubicBezTo>
                  <a:lnTo>
                    <a:pt x="49740" y="4645"/>
                  </a:lnTo>
                  <a:cubicBezTo>
                    <a:pt x="44278" y="1495"/>
                    <a:pt x="39108" y="1"/>
                    <a:pt x="3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5"/>
            <p:cNvSpPr/>
            <p:nvPr/>
          </p:nvSpPr>
          <p:spPr>
            <a:xfrm>
              <a:off x="4584875" y="3131825"/>
              <a:ext cx="941450" cy="1254750"/>
            </a:xfrm>
            <a:custGeom>
              <a:avLst/>
              <a:gdLst/>
              <a:ahLst/>
              <a:cxnLst/>
              <a:rect l="l" t="t" r="r" b="b"/>
              <a:pathLst>
                <a:path w="37658" h="50190" extrusionOk="0">
                  <a:moveTo>
                    <a:pt x="25623" y="0"/>
                  </a:moveTo>
                  <a:lnTo>
                    <a:pt x="1" y="14874"/>
                  </a:lnTo>
                  <a:cubicBezTo>
                    <a:pt x="6934" y="20969"/>
                    <a:pt x="12036" y="31190"/>
                    <a:pt x="12021" y="39813"/>
                  </a:cubicBezTo>
                  <a:cubicBezTo>
                    <a:pt x="12005" y="44880"/>
                    <a:pt x="10232" y="48463"/>
                    <a:pt x="7352" y="50153"/>
                  </a:cubicBezTo>
                  <a:lnTo>
                    <a:pt x="7352" y="50153"/>
                  </a:lnTo>
                  <a:lnTo>
                    <a:pt x="32928" y="35300"/>
                  </a:lnTo>
                  <a:cubicBezTo>
                    <a:pt x="35828" y="33609"/>
                    <a:pt x="37627" y="30027"/>
                    <a:pt x="37642" y="24939"/>
                  </a:cubicBezTo>
                  <a:cubicBezTo>
                    <a:pt x="37658" y="16301"/>
                    <a:pt x="32555" y="6095"/>
                    <a:pt x="25623" y="0"/>
                  </a:cubicBezTo>
                  <a:close/>
                  <a:moveTo>
                    <a:pt x="7352" y="50153"/>
                  </a:moveTo>
                  <a:lnTo>
                    <a:pt x="7290" y="50189"/>
                  </a:lnTo>
                  <a:cubicBezTo>
                    <a:pt x="7311" y="50177"/>
                    <a:pt x="7332" y="50165"/>
                    <a:pt x="7352" y="501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5"/>
            <p:cNvSpPr/>
            <p:nvPr/>
          </p:nvSpPr>
          <p:spPr>
            <a:xfrm>
              <a:off x="3406925" y="1416075"/>
              <a:ext cx="1433500" cy="1465275"/>
            </a:xfrm>
            <a:custGeom>
              <a:avLst/>
              <a:gdLst/>
              <a:ahLst/>
              <a:cxnLst/>
              <a:rect l="l" t="t" r="r" b="b"/>
              <a:pathLst>
                <a:path w="57340" h="58611" extrusionOk="0">
                  <a:moveTo>
                    <a:pt x="25623" y="0"/>
                  </a:moveTo>
                  <a:lnTo>
                    <a:pt x="1" y="14889"/>
                  </a:lnTo>
                  <a:cubicBezTo>
                    <a:pt x="14564" y="23296"/>
                    <a:pt x="26956" y="41023"/>
                    <a:pt x="31718" y="58611"/>
                  </a:cubicBezTo>
                  <a:lnTo>
                    <a:pt x="57340" y="43722"/>
                  </a:lnTo>
                  <a:cubicBezTo>
                    <a:pt x="52578" y="26134"/>
                    <a:pt x="40186" y="8406"/>
                    <a:pt x="256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5"/>
            <p:cNvSpPr/>
            <p:nvPr/>
          </p:nvSpPr>
          <p:spPr>
            <a:xfrm>
              <a:off x="4199850" y="2503850"/>
              <a:ext cx="1063600" cy="999825"/>
            </a:xfrm>
            <a:custGeom>
              <a:avLst/>
              <a:gdLst/>
              <a:ahLst/>
              <a:cxnLst/>
              <a:rect l="l" t="t" r="r" b="b"/>
              <a:pathLst>
                <a:path w="42544" h="39993" extrusionOk="0">
                  <a:moveTo>
                    <a:pt x="27202" y="1"/>
                  </a:moveTo>
                  <a:cubicBezTo>
                    <a:pt x="26646" y="1"/>
                    <a:pt x="26118" y="72"/>
                    <a:pt x="25623" y="211"/>
                  </a:cubicBezTo>
                  <a:lnTo>
                    <a:pt x="1" y="15100"/>
                  </a:lnTo>
                  <a:cubicBezTo>
                    <a:pt x="496" y="14961"/>
                    <a:pt x="1024" y="14890"/>
                    <a:pt x="1580" y="14890"/>
                  </a:cubicBezTo>
                  <a:cubicBezTo>
                    <a:pt x="3009" y="14890"/>
                    <a:pt x="4620" y="15358"/>
                    <a:pt x="6329" y="16341"/>
                  </a:cubicBezTo>
                  <a:cubicBezTo>
                    <a:pt x="12176" y="19722"/>
                    <a:pt x="16906" y="27911"/>
                    <a:pt x="16891" y="34642"/>
                  </a:cubicBezTo>
                  <a:cubicBezTo>
                    <a:pt x="16891" y="36906"/>
                    <a:pt x="16348" y="38721"/>
                    <a:pt x="15402" y="39993"/>
                  </a:cubicBezTo>
                  <a:lnTo>
                    <a:pt x="41024" y="25104"/>
                  </a:lnTo>
                  <a:cubicBezTo>
                    <a:pt x="41970" y="23832"/>
                    <a:pt x="42512" y="22017"/>
                    <a:pt x="42512" y="19753"/>
                  </a:cubicBezTo>
                  <a:cubicBezTo>
                    <a:pt x="42543" y="13022"/>
                    <a:pt x="37813" y="4832"/>
                    <a:pt x="31950" y="1451"/>
                  </a:cubicBezTo>
                  <a:cubicBezTo>
                    <a:pt x="30242" y="469"/>
                    <a:pt x="28630" y="1"/>
                    <a:pt x="27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5"/>
            <p:cNvSpPr/>
            <p:nvPr/>
          </p:nvSpPr>
          <p:spPr>
            <a:xfrm>
              <a:off x="2021150" y="1671875"/>
              <a:ext cx="2864650" cy="2741950"/>
            </a:xfrm>
            <a:custGeom>
              <a:avLst/>
              <a:gdLst/>
              <a:ahLst/>
              <a:cxnLst/>
              <a:rect l="l" t="t" r="r" b="b"/>
              <a:pathLst>
                <a:path w="114586" h="109678" extrusionOk="0">
                  <a:moveTo>
                    <a:pt x="40215" y="0"/>
                  </a:moveTo>
                  <a:cubicBezTo>
                    <a:pt x="31129" y="0"/>
                    <a:pt x="24360" y="5890"/>
                    <a:pt x="22164" y="16367"/>
                  </a:cubicBezTo>
                  <a:cubicBezTo>
                    <a:pt x="21652" y="16026"/>
                    <a:pt x="21140" y="15700"/>
                    <a:pt x="20613" y="15390"/>
                  </a:cubicBezTo>
                  <a:cubicBezTo>
                    <a:pt x="17309" y="13485"/>
                    <a:pt x="14185" y="12582"/>
                    <a:pt x="11416" y="12582"/>
                  </a:cubicBezTo>
                  <a:cubicBezTo>
                    <a:pt x="4696" y="12582"/>
                    <a:pt x="69" y="17900"/>
                    <a:pt x="47" y="27115"/>
                  </a:cubicBezTo>
                  <a:cubicBezTo>
                    <a:pt x="1" y="40128"/>
                    <a:pt x="9151" y="55979"/>
                    <a:pt x="20489" y="62524"/>
                  </a:cubicBezTo>
                  <a:lnTo>
                    <a:pt x="98331" y="107455"/>
                  </a:lnTo>
                  <a:cubicBezTo>
                    <a:pt x="100940" y="108963"/>
                    <a:pt x="103408" y="109678"/>
                    <a:pt x="105595" y="109678"/>
                  </a:cubicBezTo>
                  <a:cubicBezTo>
                    <a:pt x="110896" y="109678"/>
                    <a:pt x="114548" y="105480"/>
                    <a:pt x="114570" y="98211"/>
                  </a:cubicBezTo>
                  <a:cubicBezTo>
                    <a:pt x="114585" y="89588"/>
                    <a:pt x="109483" y="79367"/>
                    <a:pt x="102550" y="73272"/>
                  </a:cubicBezTo>
                  <a:cubicBezTo>
                    <a:pt x="103480" y="72000"/>
                    <a:pt x="104039" y="70185"/>
                    <a:pt x="104039" y="67921"/>
                  </a:cubicBezTo>
                  <a:cubicBezTo>
                    <a:pt x="104054" y="61190"/>
                    <a:pt x="99324" y="53001"/>
                    <a:pt x="93461" y="49620"/>
                  </a:cubicBezTo>
                  <a:cubicBezTo>
                    <a:pt x="91764" y="48637"/>
                    <a:pt x="90147" y="48169"/>
                    <a:pt x="88715" y="48169"/>
                  </a:cubicBezTo>
                  <a:cubicBezTo>
                    <a:pt x="88158" y="48169"/>
                    <a:pt x="87629" y="48240"/>
                    <a:pt x="87133" y="48379"/>
                  </a:cubicBezTo>
                  <a:cubicBezTo>
                    <a:pt x="82372" y="30791"/>
                    <a:pt x="69995" y="13064"/>
                    <a:pt x="55432" y="4657"/>
                  </a:cubicBezTo>
                  <a:cubicBezTo>
                    <a:pt x="49964" y="1497"/>
                    <a:pt x="44795" y="0"/>
                    <a:pt x="402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5"/>
            <p:cNvSpPr/>
            <p:nvPr/>
          </p:nvSpPr>
          <p:spPr>
            <a:xfrm>
              <a:off x="2655100" y="2317950"/>
              <a:ext cx="1276475" cy="1773925"/>
            </a:xfrm>
            <a:custGeom>
              <a:avLst/>
              <a:gdLst/>
              <a:ahLst/>
              <a:cxnLst/>
              <a:rect l="l" t="t" r="r" b="b"/>
              <a:pathLst>
                <a:path w="51059" h="70957" extrusionOk="0">
                  <a:moveTo>
                    <a:pt x="30648" y="0"/>
                  </a:moveTo>
                  <a:lnTo>
                    <a:pt x="20567" y="5848"/>
                  </a:lnTo>
                  <a:lnTo>
                    <a:pt x="1" y="22288"/>
                  </a:lnTo>
                  <a:lnTo>
                    <a:pt x="11835" y="29127"/>
                  </a:lnTo>
                  <a:lnTo>
                    <a:pt x="11742" y="60953"/>
                  </a:lnTo>
                  <a:lnTo>
                    <a:pt x="29066" y="70957"/>
                  </a:lnTo>
                  <a:lnTo>
                    <a:pt x="39131" y="65094"/>
                  </a:lnTo>
                  <a:lnTo>
                    <a:pt x="39193" y="44916"/>
                  </a:lnTo>
                  <a:lnTo>
                    <a:pt x="40977" y="45955"/>
                  </a:lnTo>
                  <a:lnTo>
                    <a:pt x="51058" y="40093"/>
                  </a:lnTo>
                  <a:lnTo>
                    <a:pt x="30648" y="0"/>
                  </a:lnTo>
                  <a:close/>
                </a:path>
              </a:pathLst>
            </a:custGeom>
            <a:solidFill>
              <a:srgbClr val="295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5"/>
            <p:cNvSpPr/>
            <p:nvPr/>
          </p:nvSpPr>
          <p:spPr>
            <a:xfrm>
              <a:off x="3381725" y="3149650"/>
              <a:ext cx="254000" cy="942225"/>
            </a:xfrm>
            <a:custGeom>
              <a:avLst/>
              <a:gdLst/>
              <a:ahLst/>
              <a:cxnLst/>
              <a:rect l="l" t="t" r="r" b="b"/>
              <a:pathLst>
                <a:path w="10160" h="37689" extrusionOk="0">
                  <a:moveTo>
                    <a:pt x="10159" y="0"/>
                  </a:moveTo>
                  <a:lnTo>
                    <a:pt x="78" y="5848"/>
                  </a:lnTo>
                  <a:lnTo>
                    <a:pt x="1" y="37689"/>
                  </a:lnTo>
                  <a:lnTo>
                    <a:pt x="10066" y="31826"/>
                  </a:lnTo>
                  <a:lnTo>
                    <a:pt x="101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5"/>
            <p:cNvSpPr/>
            <p:nvPr/>
          </p:nvSpPr>
          <p:spPr>
            <a:xfrm>
              <a:off x="3169250" y="2317950"/>
              <a:ext cx="762325" cy="1148900"/>
            </a:xfrm>
            <a:custGeom>
              <a:avLst/>
              <a:gdLst/>
              <a:ahLst/>
              <a:cxnLst/>
              <a:rect l="l" t="t" r="r" b="b"/>
              <a:pathLst>
                <a:path w="30493" h="45956" extrusionOk="0">
                  <a:moveTo>
                    <a:pt x="10082" y="0"/>
                  </a:moveTo>
                  <a:lnTo>
                    <a:pt x="1" y="5848"/>
                  </a:lnTo>
                  <a:lnTo>
                    <a:pt x="20411" y="45955"/>
                  </a:lnTo>
                  <a:lnTo>
                    <a:pt x="30492" y="40093"/>
                  </a:lnTo>
                  <a:lnTo>
                    <a:pt x="100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5"/>
            <p:cNvSpPr/>
            <p:nvPr/>
          </p:nvSpPr>
          <p:spPr>
            <a:xfrm>
              <a:off x="2655100" y="2464125"/>
              <a:ext cx="1024450" cy="1627750"/>
            </a:xfrm>
            <a:custGeom>
              <a:avLst/>
              <a:gdLst/>
              <a:ahLst/>
              <a:cxnLst/>
              <a:rect l="l" t="t" r="r" b="b"/>
              <a:pathLst>
                <a:path w="40978" h="65110" extrusionOk="0">
                  <a:moveTo>
                    <a:pt x="20567" y="1"/>
                  </a:moveTo>
                  <a:lnTo>
                    <a:pt x="1" y="16441"/>
                  </a:lnTo>
                  <a:lnTo>
                    <a:pt x="11835" y="23280"/>
                  </a:lnTo>
                  <a:lnTo>
                    <a:pt x="11742" y="55106"/>
                  </a:lnTo>
                  <a:lnTo>
                    <a:pt x="29066" y="65110"/>
                  </a:lnTo>
                  <a:lnTo>
                    <a:pt x="29143" y="33269"/>
                  </a:lnTo>
                  <a:lnTo>
                    <a:pt x="40977" y="40108"/>
                  </a:lnTo>
                  <a:lnTo>
                    <a:pt x="205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906</TotalTime>
  <Words>652</Words>
  <Application>Microsoft Office PowerPoint</Application>
  <PresentationFormat>On-screen Show (16:9)</PresentationFormat>
  <Paragraphs>72</Paragraphs>
  <Slides>12</Slides>
  <Notes>10</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12</vt:i4>
      </vt:variant>
    </vt:vector>
  </HeadingPairs>
  <TitlesOfParts>
    <vt:vector size="28" baseType="lpstr">
      <vt:lpstr>Times New Roman</vt:lpstr>
      <vt:lpstr>Proxima Nova</vt:lpstr>
      <vt:lpstr>Calibri Light</vt:lpstr>
      <vt:lpstr>Proxima Nova Semibold</vt:lpstr>
      <vt:lpstr>Fira Sans Condensed SemiBold</vt:lpstr>
      <vt:lpstr>Arial</vt:lpstr>
      <vt:lpstr>Fira Sans Extra Condensed ExtraBold</vt:lpstr>
      <vt:lpstr>Calibri</vt:lpstr>
      <vt:lpstr>Fira Sans</vt:lpstr>
      <vt:lpstr>Fira Sans Extra Condensed</vt:lpstr>
      <vt:lpstr>Fira Sans Extra Condensed SemiBold</vt:lpstr>
      <vt:lpstr>Roboto Medium</vt:lpstr>
      <vt:lpstr>Roboto</vt:lpstr>
      <vt:lpstr>Fira Sans Extra Condensed Medium</vt:lpstr>
      <vt:lpstr>Slidesgo Final Pages</vt:lpstr>
      <vt:lpstr>Office Theme</vt:lpstr>
      <vt:lpstr>Tìm hiểu về các sản phẩm về cloud như AWS, Azure,GCP</vt:lpstr>
      <vt:lpstr>Thành viên</vt:lpstr>
      <vt:lpstr>Tổng quát</vt:lpstr>
      <vt:lpstr>PowerPoint Presentation</vt:lpstr>
      <vt:lpstr>PowerPoint Presentation</vt:lpstr>
      <vt:lpstr>PowerPoint Presentation</vt:lpstr>
      <vt:lpstr>Lợi ích của Cloud</vt:lpstr>
      <vt:lpstr>Giải pháp của Cloud</vt:lpstr>
      <vt:lpstr>Giải pháp về bảo mật</vt:lpstr>
      <vt:lpstr>Giải pháp về lưu trữ</vt:lpstr>
      <vt:lpstr>Giải pháp về kết nối</vt:lpstr>
      <vt:lpstr>Kết luận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Tìm hiểu các giải pháp và sản phẩm điện toán đám mây của  Google Cloud Platform</dc:title>
  <cp:lastModifiedBy>Đồng Văn Thành</cp:lastModifiedBy>
  <cp:revision>23</cp:revision>
  <dcterms:modified xsi:type="dcterms:W3CDTF">2023-10-25T10:29:17Z</dcterms:modified>
</cp:coreProperties>
</file>